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hAhbhUgObxBCANrpa0298Yz44y1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 name="Google Shape;81;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8" name="Google Shape;16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9" name="Google Shape;169;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1" name="Google Shape;191;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8" name="Google Shape;88;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94" name="Google Shape;9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Add student achievement results for your school.</a:t>
            </a:r>
            <a:endParaRPr/>
          </a:p>
          <a:p>
            <a:pPr indent="0" lvl="0" marL="0" rtl="0" algn="l">
              <a:lnSpc>
                <a:spcPct val="100000"/>
              </a:lnSpc>
              <a:spcBef>
                <a:spcPts val="0"/>
              </a:spcBef>
              <a:spcAft>
                <a:spcPts val="0"/>
              </a:spcAft>
              <a:buSzPts val="1400"/>
              <a:buNone/>
            </a:pPr>
            <a:r>
              <a:rPr lang="en-US"/>
              <a:t>If Priority, Focus or Model school, share current status and what does that mean to parents?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95" name="Google Shape;9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3" name="Google Shape;103;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9" name="Google Shape;10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Design of Program – What does the program look like?  What interventions are in place? What curriculum are we using?  What’s the goal?</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Assessments &amp; Monitoring – How are we assessing our students?  How are we monitoring our students to see if there’s any progress?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Parent Involvement – One of the key components is the involvement of our families.  Not only in ensuring that we are addressing all the rights of our families, but providing opportunities for our families to learn more about our curriculum and possible strategies that they can use at home to help their students.</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Annual Review – Annually review and evaluating the plan to see if its working .  Determining what’s working, what needs to changes and adjusting the plan based on feedback from district personnel and our community.</a:t>
            </a:r>
            <a:endParaRPr/>
          </a:p>
        </p:txBody>
      </p:sp>
      <p:sp>
        <p:nvSpPr>
          <p:cNvPr id="110" name="Google Shape;11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24" name="Google Shape;12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31" name="Google Shape;13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2" name="Google Shape;13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38" name="Google Shape;13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Within the district policy and school plan, parents have the following rights: </a:t>
            </a:r>
            <a:endParaRPr/>
          </a:p>
        </p:txBody>
      </p:sp>
      <p:sp>
        <p:nvSpPr>
          <p:cNvPr id="139" name="Google Shape;13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1" name="Google Shape;161;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Customize for your schools family engagement and parent meetings.</a:t>
            </a:r>
            <a:endParaRPr/>
          </a:p>
        </p:txBody>
      </p:sp>
      <p:sp>
        <p:nvSpPr>
          <p:cNvPr id="162" name="Google Shape;162;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pic>
        <p:nvPicPr>
          <p:cNvPr descr="I:\aOutsideOffice\Jenni Knaus ODE\Publishing Development ODE\1170823_ODE_HLogo TAG_2016-FINAL-RGB from Illustratorr.jpg" id="15" name="Google Shape;15;p13"/>
          <p:cNvPicPr preferRelativeResize="0"/>
          <p:nvPr/>
        </p:nvPicPr>
        <p:blipFill rotWithShape="1">
          <a:blip r:embed="rId2">
            <a:alphaModFix/>
          </a:blip>
          <a:srcRect b="0" l="0" r="0" t="0"/>
          <a:stretch/>
        </p:blipFill>
        <p:spPr>
          <a:xfrm>
            <a:off x="2716214" y="609602"/>
            <a:ext cx="3711575" cy="1660525"/>
          </a:xfrm>
          <a:prstGeom prst="rect">
            <a:avLst/>
          </a:prstGeom>
          <a:noFill/>
          <a:ln>
            <a:noFill/>
          </a:ln>
        </p:spPr>
      </p:pic>
      <p:sp>
        <p:nvSpPr>
          <p:cNvPr id="16" name="Google Shape;16;p13"/>
          <p:cNvSpPr txBox="1"/>
          <p:nvPr>
            <p:ph type="ctrTitle"/>
          </p:nvPr>
        </p:nvSpPr>
        <p:spPr>
          <a:xfrm>
            <a:off x="685800" y="2130427"/>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450"/>
              </a:spcBef>
              <a:spcAft>
                <a:spcPts val="0"/>
              </a:spcAft>
              <a:buClr>
                <a:schemeClr val="dk1"/>
              </a:buClr>
              <a:buSzPts val="2250"/>
              <a:buFont typeface="Arial"/>
              <a:buNone/>
              <a:defRPr sz="2250">
                <a:latin typeface="Arial"/>
                <a:ea typeface="Arial"/>
                <a:cs typeface="Arial"/>
                <a:sym typeface="Arial"/>
              </a:defRPr>
            </a:lvl1pPr>
            <a:lvl2pPr lvl="1" algn="ctr">
              <a:lnSpc>
                <a:spcPct val="100000"/>
              </a:lnSpc>
              <a:spcBef>
                <a:spcPts val="420"/>
              </a:spcBef>
              <a:spcAft>
                <a:spcPts val="0"/>
              </a:spcAft>
              <a:buClr>
                <a:schemeClr val="dk1"/>
              </a:buClr>
              <a:buSzPts val="2100"/>
              <a:buFont typeface="Arial"/>
              <a:buNone/>
              <a:defRPr/>
            </a:lvl2pPr>
            <a:lvl3pPr lvl="2" algn="ctr">
              <a:lnSpc>
                <a:spcPct val="100000"/>
              </a:lnSpc>
              <a:spcBef>
                <a:spcPts val="360"/>
              </a:spcBef>
              <a:spcAft>
                <a:spcPts val="0"/>
              </a:spcAft>
              <a:buClr>
                <a:schemeClr val="dk1"/>
              </a:buClr>
              <a:buSzPts val="1800"/>
              <a:buFont typeface="Arial"/>
              <a:buNone/>
              <a:defRPr/>
            </a:lvl3pPr>
            <a:lvl4pPr lvl="3" algn="ctr">
              <a:lnSpc>
                <a:spcPct val="100000"/>
              </a:lnSpc>
              <a:spcBef>
                <a:spcPts val="300"/>
              </a:spcBef>
              <a:spcAft>
                <a:spcPts val="0"/>
              </a:spcAft>
              <a:buClr>
                <a:schemeClr val="dk1"/>
              </a:buClr>
              <a:buSzPts val="1500"/>
              <a:buFont typeface="Arial"/>
              <a:buNone/>
              <a:defRPr/>
            </a:lvl4pPr>
            <a:lvl5pPr lvl="4" algn="ctr">
              <a:lnSpc>
                <a:spcPct val="100000"/>
              </a:lnSpc>
              <a:spcBef>
                <a:spcPts val="300"/>
              </a:spcBef>
              <a:spcAft>
                <a:spcPts val="0"/>
              </a:spcAft>
              <a:buClr>
                <a:schemeClr val="dk1"/>
              </a:buClr>
              <a:buSzPts val="1500"/>
              <a:buFont typeface="Arial"/>
              <a:buNone/>
              <a:defRPr/>
            </a:lvl5pPr>
            <a:lvl6pPr lvl="5" algn="ctr">
              <a:lnSpc>
                <a:spcPct val="100000"/>
              </a:lnSpc>
              <a:spcBef>
                <a:spcPts val="300"/>
              </a:spcBef>
              <a:spcAft>
                <a:spcPts val="0"/>
              </a:spcAft>
              <a:buClr>
                <a:schemeClr val="dk1"/>
              </a:buClr>
              <a:buSzPts val="1500"/>
              <a:buFont typeface="Arial"/>
              <a:buNone/>
              <a:defRPr/>
            </a:lvl6pPr>
            <a:lvl7pPr lvl="6" algn="ctr">
              <a:lnSpc>
                <a:spcPct val="100000"/>
              </a:lnSpc>
              <a:spcBef>
                <a:spcPts val="300"/>
              </a:spcBef>
              <a:spcAft>
                <a:spcPts val="0"/>
              </a:spcAft>
              <a:buClr>
                <a:schemeClr val="dk1"/>
              </a:buClr>
              <a:buSzPts val="1500"/>
              <a:buFont typeface="Arial"/>
              <a:buNone/>
              <a:defRPr/>
            </a:lvl7pPr>
            <a:lvl8pPr lvl="7" algn="ctr">
              <a:lnSpc>
                <a:spcPct val="100000"/>
              </a:lnSpc>
              <a:spcBef>
                <a:spcPts val="300"/>
              </a:spcBef>
              <a:spcAft>
                <a:spcPts val="0"/>
              </a:spcAft>
              <a:buClr>
                <a:schemeClr val="dk1"/>
              </a:buClr>
              <a:buSzPts val="1500"/>
              <a:buFont typeface="Arial"/>
              <a:buNone/>
              <a:defRPr/>
            </a:lvl8pPr>
            <a:lvl9pPr lvl="8" algn="ctr">
              <a:lnSpc>
                <a:spcPct val="100000"/>
              </a:lnSpc>
              <a:spcBef>
                <a:spcPts val="300"/>
              </a:spcBef>
              <a:spcAft>
                <a:spcPts val="0"/>
              </a:spcAft>
              <a:buClr>
                <a:schemeClr val="dk1"/>
              </a:buClr>
              <a:buSzPts val="1500"/>
              <a:buFont typeface="Arial"/>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7" name="Shape 67"/>
        <p:cNvGrpSpPr/>
        <p:nvPr/>
      </p:nvGrpSpPr>
      <p:grpSpPr>
        <a:xfrm>
          <a:off x="0" y="0"/>
          <a:ext cx="0" cy="0"/>
          <a:chOff x="0" y="0"/>
          <a:chExt cx="0" cy="0"/>
        </a:xfrm>
      </p:grpSpPr>
      <p:pic>
        <p:nvPicPr>
          <p:cNvPr descr="I:\aOutsideOffice\Jenni Knaus ODE\Publishing Development ODE\1170823_ODE_HLogo TAG_2016-FINAL-RGB from Illustratorr.jpg" id="68" name="Google Shape;68;p22"/>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69" name="Google Shape;69;p22"/>
          <p:cNvSpPr txBox="1"/>
          <p:nvPr>
            <p:ph type="title"/>
          </p:nvPr>
        </p:nvSpPr>
        <p:spPr>
          <a:xfrm>
            <a:off x="838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Bookman Old Style"/>
                <a:ea typeface="Bookman Old Style"/>
                <a:cs typeface="Bookman Old Style"/>
                <a:sym typeface="Bookman Old Styl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0" name="Google Shape;70;p22"/>
          <p:cNvSpPr txBox="1"/>
          <p:nvPr>
            <p:ph idx="1" type="body"/>
          </p:nvPr>
        </p:nvSpPr>
        <p:spPr>
          <a:xfrm rot="5400000">
            <a:off x="2797175" y="-358775"/>
            <a:ext cx="4311650" cy="82296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Bookman Old Style"/>
              <a:buChar char="•"/>
              <a:defRPr>
                <a:latin typeface="Bookman Old Style"/>
                <a:ea typeface="Bookman Old Style"/>
                <a:cs typeface="Bookman Old Style"/>
                <a:sym typeface="Bookman Old Style"/>
              </a:defRPr>
            </a:lvl1pPr>
            <a:lvl2pPr indent="-361950" lvl="1" marL="914400" algn="l">
              <a:lnSpc>
                <a:spcPct val="100000"/>
              </a:lnSpc>
              <a:spcBef>
                <a:spcPts val="420"/>
              </a:spcBef>
              <a:spcAft>
                <a:spcPts val="0"/>
              </a:spcAft>
              <a:buClr>
                <a:schemeClr val="dk1"/>
              </a:buClr>
              <a:buSzPts val="2100"/>
              <a:buFont typeface="Bookman Old Style"/>
              <a:buChar char="–"/>
              <a:defRPr>
                <a:latin typeface="Bookman Old Style"/>
                <a:ea typeface="Bookman Old Style"/>
                <a:cs typeface="Bookman Old Style"/>
                <a:sym typeface="Bookman Old Style"/>
              </a:defRPr>
            </a:lvl2pPr>
            <a:lvl3pPr indent="-342900" lvl="2" marL="1371600" algn="l">
              <a:lnSpc>
                <a:spcPct val="100000"/>
              </a:lnSpc>
              <a:spcBef>
                <a:spcPts val="360"/>
              </a:spcBef>
              <a:spcAft>
                <a:spcPts val="0"/>
              </a:spcAft>
              <a:buClr>
                <a:schemeClr val="dk1"/>
              </a:buClr>
              <a:buSzPts val="1800"/>
              <a:buFont typeface="Bookman Old Style"/>
              <a:buChar char="•"/>
              <a:defRPr>
                <a:latin typeface="Bookman Old Style"/>
                <a:ea typeface="Bookman Old Style"/>
                <a:cs typeface="Bookman Old Style"/>
                <a:sym typeface="Bookman Old Style"/>
              </a:defRPr>
            </a:lvl3pPr>
            <a:lvl4pPr indent="-323850" lvl="3" marL="1828800" algn="l">
              <a:lnSpc>
                <a:spcPct val="100000"/>
              </a:lnSpc>
              <a:spcBef>
                <a:spcPts val="300"/>
              </a:spcBef>
              <a:spcAft>
                <a:spcPts val="0"/>
              </a:spcAft>
              <a:buClr>
                <a:schemeClr val="dk1"/>
              </a:buClr>
              <a:buSzPts val="1500"/>
              <a:buFont typeface="Bookman Old Style"/>
              <a:buChar char="–"/>
              <a:defRPr>
                <a:latin typeface="Bookman Old Style"/>
                <a:ea typeface="Bookman Old Style"/>
                <a:cs typeface="Bookman Old Style"/>
                <a:sym typeface="Bookman Old Style"/>
              </a:defRPr>
            </a:lvl4pPr>
            <a:lvl5pPr indent="-323850" lvl="4" marL="2286000" algn="l">
              <a:lnSpc>
                <a:spcPct val="100000"/>
              </a:lnSpc>
              <a:spcBef>
                <a:spcPts val="300"/>
              </a:spcBef>
              <a:spcAft>
                <a:spcPts val="0"/>
              </a:spcAft>
              <a:buClr>
                <a:schemeClr val="dk1"/>
              </a:buClr>
              <a:buSzPts val="1500"/>
              <a:buFont typeface="Arial"/>
              <a:buChar char="•"/>
              <a:defRPr>
                <a:latin typeface="Bookman Old Style"/>
                <a:ea typeface="Bookman Old Style"/>
                <a:cs typeface="Bookman Old Style"/>
                <a:sym typeface="Bookman Old Style"/>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2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2"/>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3" name="Shape 73"/>
        <p:cNvGrpSpPr/>
        <p:nvPr/>
      </p:nvGrpSpPr>
      <p:grpSpPr>
        <a:xfrm>
          <a:off x="0" y="0"/>
          <a:ext cx="0" cy="0"/>
          <a:chOff x="0" y="0"/>
          <a:chExt cx="0" cy="0"/>
        </a:xfrm>
      </p:grpSpPr>
      <p:pic>
        <p:nvPicPr>
          <p:cNvPr descr="I:\aOutsideOffice\Jenni Knaus ODE\Publishing Development ODE\1170823_ODE_HLogo TAG_2016-FINAL-RGB from Illustratorr.jpg" id="74" name="Google Shape;74;p23"/>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75" name="Google Shape;75;p23"/>
          <p:cNvSpPr txBox="1"/>
          <p:nvPr>
            <p:ph type="title"/>
          </p:nvPr>
        </p:nvSpPr>
        <p:spPr>
          <a:xfrm rot="5400000">
            <a:off x="5113338" y="2171703"/>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Bookman Old Style"/>
                <a:ea typeface="Bookman Old Style"/>
                <a:cs typeface="Bookman Old Style"/>
                <a:sym typeface="Bookman Old Styl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6" name="Google Shape;76;p23"/>
          <p:cNvSpPr txBox="1"/>
          <p:nvPr>
            <p:ph idx="1" type="body"/>
          </p:nvPr>
        </p:nvSpPr>
        <p:spPr>
          <a:xfrm rot="5400000">
            <a:off x="1058747" y="54092"/>
            <a:ext cx="5578705" cy="60198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Bookman Old Style"/>
              <a:buChar char="•"/>
              <a:defRPr>
                <a:latin typeface="Bookman Old Style"/>
                <a:ea typeface="Bookman Old Style"/>
                <a:cs typeface="Bookman Old Style"/>
                <a:sym typeface="Bookman Old Style"/>
              </a:defRPr>
            </a:lvl1pPr>
            <a:lvl2pPr indent="-361950" lvl="1" marL="914400" algn="l">
              <a:lnSpc>
                <a:spcPct val="100000"/>
              </a:lnSpc>
              <a:spcBef>
                <a:spcPts val="420"/>
              </a:spcBef>
              <a:spcAft>
                <a:spcPts val="0"/>
              </a:spcAft>
              <a:buClr>
                <a:schemeClr val="dk1"/>
              </a:buClr>
              <a:buSzPts val="2100"/>
              <a:buFont typeface="Bookman Old Style"/>
              <a:buChar char="–"/>
              <a:defRPr>
                <a:latin typeface="Bookman Old Style"/>
                <a:ea typeface="Bookman Old Style"/>
                <a:cs typeface="Bookman Old Style"/>
                <a:sym typeface="Bookman Old Style"/>
              </a:defRPr>
            </a:lvl2pPr>
            <a:lvl3pPr indent="-342900" lvl="2" marL="1371600" algn="l">
              <a:lnSpc>
                <a:spcPct val="100000"/>
              </a:lnSpc>
              <a:spcBef>
                <a:spcPts val="360"/>
              </a:spcBef>
              <a:spcAft>
                <a:spcPts val="0"/>
              </a:spcAft>
              <a:buClr>
                <a:schemeClr val="dk1"/>
              </a:buClr>
              <a:buSzPts val="1800"/>
              <a:buFont typeface="Bookman Old Style"/>
              <a:buChar char="•"/>
              <a:defRPr>
                <a:latin typeface="Bookman Old Style"/>
                <a:ea typeface="Bookman Old Style"/>
                <a:cs typeface="Bookman Old Style"/>
                <a:sym typeface="Bookman Old Style"/>
              </a:defRPr>
            </a:lvl3pPr>
            <a:lvl4pPr indent="-323850" lvl="3" marL="1828800" algn="l">
              <a:lnSpc>
                <a:spcPct val="100000"/>
              </a:lnSpc>
              <a:spcBef>
                <a:spcPts val="300"/>
              </a:spcBef>
              <a:spcAft>
                <a:spcPts val="0"/>
              </a:spcAft>
              <a:buClr>
                <a:schemeClr val="dk1"/>
              </a:buClr>
              <a:buSzPts val="1500"/>
              <a:buFont typeface="Bookman Old Style"/>
              <a:buChar char="–"/>
              <a:defRPr>
                <a:latin typeface="Bookman Old Style"/>
                <a:ea typeface="Bookman Old Style"/>
                <a:cs typeface="Bookman Old Style"/>
                <a:sym typeface="Bookman Old Style"/>
              </a:defRPr>
            </a:lvl4pPr>
            <a:lvl5pPr indent="-323850" lvl="4" marL="2286000" algn="l">
              <a:lnSpc>
                <a:spcPct val="100000"/>
              </a:lnSpc>
              <a:spcBef>
                <a:spcPts val="300"/>
              </a:spcBef>
              <a:spcAft>
                <a:spcPts val="0"/>
              </a:spcAft>
              <a:buClr>
                <a:schemeClr val="dk1"/>
              </a:buClr>
              <a:buSzPts val="1500"/>
              <a:buFont typeface="Arial"/>
              <a:buChar char="•"/>
              <a:defRPr>
                <a:latin typeface="Bookman Old Style"/>
                <a:ea typeface="Bookman Old Style"/>
                <a:cs typeface="Bookman Old Style"/>
                <a:sym typeface="Bookman Old Style"/>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2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3"/>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pic>
        <p:nvPicPr>
          <p:cNvPr descr="I:\aOutsideOffice\Jenni Knaus ODE\Publishing Development ODE\1170823_ODE_HLogo TAG_2016-FINAL-RGB from Illustratorr.jpg" id="19" name="Google Shape;19;p14"/>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20" name="Google Shape;20;p14"/>
          <p:cNvSpPr txBox="1"/>
          <p:nvPr>
            <p:ph type="title"/>
          </p:nvPr>
        </p:nvSpPr>
        <p:spPr>
          <a:xfrm>
            <a:off x="838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 name="Google Shape;21;p14"/>
          <p:cNvSpPr txBox="1"/>
          <p:nvPr>
            <p:ph idx="1" type="body"/>
          </p:nvPr>
        </p:nvSpPr>
        <p:spPr>
          <a:xfrm>
            <a:off x="838200" y="1600203"/>
            <a:ext cx="8229600" cy="4267199"/>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a:latin typeface="Arial"/>
                <a:ea typeface="Arial"/>
                <a:cs typeface="Arial"/>
                <a:sym typeface="Arial"/>
              </a:defRPr>
            </a:lvl1pPr>
            <a:lvl2pPr indent="-361950" lvl="1" marL="914400" algn="l">
              <a:lnSpc>
                <a:spcPct val="100000"/>
              </a:lnSpc>
              <a:spcBef>
                <a:spcPts val="420"/>
              </a:spcBef>
              <a:spcAft>
                <a:spcPts val="0"/>
              </a:spcAft>
              <a:buClr>
                <a:schemeClr val="dk1"/>
              </a:buClr>
              <a:buSzPts val="2100"/>
              <a:buFont typeface="Arial"/>
              <a:buChar char="–"/>
              <a:defRPr>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Font typeface="Arial"/>
              <a:buChar char="•"/>
              <a:defRPr>
                <a:latin typeface="Arial"/>
                <a:ea typeface="Arial"/>
                <a:cs typeface="Arial"/>
                <a:sym typeface="Arial"/>
              </a:defRPr>
            </a:lvl3pPr>
            <a:lvl4pPr indent="-323850" lvl="3" marL="1828800" algn="l">
              <a:lnSpc>
                <a:spcPct val="100000"/>
              </a:lnSpc>
              <a:spcBef>
                <a:spcPts val="300"/>
              </a:spcBef>
              <a:spcAft>
                <a:spcPts val="0"/>
              </a:spcAft>
              <a:buClr>
                <a:schemeClr val="dk1"/>
              </a:buClr>
              <a:buSzPts val="1500"/>
              <a:buFont typeface="Arial"/>
              <a:buChar char="–"/>
              <a:defRPr>
                <a:latin typeface="Arial"/>
                <a:ea typeface="Arial"/>
                <a:cs typeface="Arial"/>
                <a:sym typeface="Arial"/>
              </a:defRPr>
            </a:lvl4pPr>
            <a:lvl5pPr indent="-323850" lvl="4" marL="2286000" algn="l">
              <a:lnSpc>
                <a:spcPct val="100000"/>
              </a:lnSpc>
              <a:spcBef>
                <a:spcPts val="300"/>
              </a:spcBef>
              <a:spcAft>
                <a:spcPts val="0"/>
              </a:spcAft>
              <a:buClr>
                <a:schemeClr val="dk1"/>
              </a:buClr>
              <a:buSzPts val="1500"/>
              <a:buFont typeface="Arial"/>
              <a:buChar char="•"/>
              <a:defRPr>
                <a:latin typeface="Arial"/>
                <a:ea typeface="Arial"/>
                <a:cs typeface="Arial"/>
                <a:sym typeface="Aria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2" name="Google Shape;22;p1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4"/>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pic>
        <p:nvPicPr>
          <p:cNvPr descr="I:\aOutsideOffice\Jenni Knaus ODE\Publishing Development ODE\1170823_ODE_HLogo TAG_2016-FINAL-RGB from Illustratorr.jpg" id="25" name="Google Shape;25;p15"/>
          <p:cNvPicPr preferRelativeResize="0"/>
          <p:nvPr/>
        </p:nvPicPr>
        <p:blipFill rotWithShape="1">
          <a:blip r:embed="rId2">
            <a:alphaModFix/>
          </a:blip>
          <a:srcRect b="0" l="0" r="0" t="0"/>
          <a:stretch/>
        </p:blipFill>
        <p:spPr>
          <a:xfrm>
            <a:off x="2716214" y="609602"/>
            <a:ext cx="3711575" cy="1660525"/>
          </a:xfrm>
          <a:prstGeom prst="rect">
            <a:avLst/>
          </a:prstGeom>
          <a:noFill/>
          <a:ln>
            <a:noFill/>
          </a:ln>
        </p:spPr>
      </p:pic>
      <p:sp>
        <p:nvSpPr>
          <p:cNvPr id="26" name="Google Shape;26;p15"/>
          <p:cNvSpPr txBox="1"/>
          <p:nvPr>
            <p:ph type="title"/>
          </p:nvPr>
        </p:nvSpPr>
        <p:spPr>
          <a:xfrm>
            <a:off x="722313" y="4406902"/>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sz="3000" cap="none">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7" name="Google Shape;27;p1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00"/>
              </a:spcBef>
              <a:spcAft>
                <a:spcPts val="0"/>
              </a:spcAft>
              <a:buClr>
                <a:schemeClr val="dk1"/>
              </a:buClr>
              <a:buSzPts val="1500"/>
              <a:buFont typeface="Arial"/>
              <a:buNone/>
              <a:defRPr sz="1500">
                <a:latin typeface="Arial"/>
                <a:ea typeface="Arial"/>
                <a:cs typeface="Arial"/>
                <a:sym typeface="Arial"/>
              </a:defRPr>
            </a:lvl1pPr>
            <a:lvl2pPr indent="-228600" lvl="1" marL="914400" algn="l">
              <a:lnSpc>
                <a:spcPct val="100000"/>
              </a:lnSpc>
              <a:spcBef>
                <a:spcPts val="270"/>
              </a:spcBef>
              <a:spcAft>
                <a:spcPts val="0"/>
              </a:spcAft>
              <a:buClr>
                <a:schemeClr val="dk1"/>
              </a:buClr>
              <a:buSzPts val="1350"/>
              <a:buFont typeface="Arial"/>
              <a:buNone/>
              <a:defRPr sz="1350"/>
            </a:lvl2pPr>
            <a:lvl3pPr indent="-228600" lvl="2" marL="1371600" algn="l">
              <a:lnSpc>
                <a:spcPct val="100000"/>
              </a:lnSpc>
              <a:spcBef>
                <a:spcPts val="240"/>
              </a:spcBef>
              <a:spcAft>
                <a:spcPts val="0"/>
              </a:spcAft>
              <a:buClr>
                <a:schemeClr val="dk1"/>
              </a:buClr>
              <a:buSzPts val="1200"/>
              <a:buFont typeface="Arial"/>
              <a:buNone/>
              <a:defRPr sz="1200"/>
            </a:lvl3pPr>
            <a:lvl4pPr indent="-228600" lvl="3" marL="1828800" algn="l">
              <a:lnSpc>
                <a:spcPct val="100000"/>
              </a:lnSpc>
              <a:spcBef>
                <a:spcPts val="210"/>
              </a:spcBef>
              <a:spcAft>
                <a:spcPts val="0"/>
              </a:spcAft>
              <a:buClr>
                <a:schemeClr val="dk1"/>
              </a:buClr>
              <a:buSzPts val="1050"/>
              <a:buFont typeface="Arial"/>
              <a:buNone/>
              <a:defRPr sz="1050"/>
            </a:lvl4pPr>
            <a:lvl5pPr indent="-228600" lvl="4" marL="2286000" algn="l">
              <a:lnSpc>
                <a:spcPct val="100000"/>
              </a:lnSpc>
              <a:spcBef>
                <a:spcPts val="210"/>
              </a:spcBef>
              <a:spcAft>
                <a:spcPts val="0"/>
              </a:spcAft>
              <a:buClr>
                <a:schemeClr val="dk1"/>
              </a:buClr>
              <a:buSzPts val="1050"/>
              <a:buFont typeface="Arial"/>
              <a:buNone/>
              <a:defRPr sz="1050"/>
            </a:lvl5pPr>
            <a:lvl6pPr indent="-228600" lvl="5" marL="2743200" algn="l">
              <a:lnSpc>
                <a:spcPct val="100000"/>
              </a:lnSpc>
              <a:spcBef>
                <a:spcPts val="210"/>
              </a:spcBef>
              <a:spcAft>
                <a:spcPts val="0"/>
              </a:spcAft>
              <a:buClr>
                <a:schemeClr val="dk1"/>
              </a:buClr>
              <a:buSzPts val="1050"/>
              <a:buFont typeface="Arial"/>
              <a:buNone/>
              <a:defRPr sz="1050"/>
            </a:lvl6pPr>
            <a:lvl7pPr indent="-228600" lvl="6" marL="3200400" algn="l">
              <a:lnSpc>
                <a:spcPct val="100000"/>
              </a:lnSpc>
              <a:spcBef>
                <a:spcPts val="210"/>
              </a:spcBef>
              <a:spcAft>
                <a:spcPts val="0"/>
              </a:spcAft>
              <a:buClr>
                <a:schemeClr val="dk1"/>
              </a:buClr>
              <a:buSzPts val="1050"/>
              <a:buFont typeface="Arial"/>
              <a:buNone/>
              <a:defRPr sz="1050"/>
            </a:lvl7pPr>
            <a:lvl8pPr indent="-228600" lvl="7" marL="3657600" algn="l">
              <a:lnSpc>
                <a:spcPct val="100000"/>
              </a:lnSpc>
              <a:spcBef>
                <a:spcPts val="210"/>
              </a:spcBef>
              <a:spcAft>
                <a:spcPts val="0"/>
              </a:spcAft>
              <a:buClr>
                <a:schemeClr val="dk1"/>
              </a:buClr>
              <a:buSzPts val="1050"/>
              <a:buFont typeface="Arial"/>
              <a:buNone/>
              <a:defRPr sz="1050"/>
            </a:lvl8pPr>
            <a:lvl9pPr indent="-228600" lvl="8" marL="4114800" algn="l">
              <a:lnSpc>
                <a:spcPct val="100000"/>
              </a:lnSpc>
              <a:spcBef>
                <a:spcPts val="210"/>
              </a:spcBef>
              <a:spcAft>
                <a:spcPts val="0"/>
              </a:spcAft>
              <a:buClr>
                <a:schemeClr val="dk1"/>
              </a:buClr>
              <a:buSzPts val="1050"/>
              <a:buFont typeface="Arial"/>
              <a:buNone/>
              <a:defRPr sz="105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8" name="Shape 28"/>
        <p:cNvGrpSpPr/>
        <p:nvPr/>
      </p:nvGrpSpPr>
      <p:grpSpPr>
        <a:xfrm>
          <a:off x="0" y="0"/>
          <a:ext cx="0" cy="0"/>
          <a:chOff x="0" y="0"/>
          <a:chExt cx="0" cy="0"/>
        </a:xfrm>
      </p:grpSpPr>
      <p:pic>
        <p:nvPicPr>
          <p:cNvPr descr="I:\aOutsideOffice\Jenni Knaus ODE\Publishing Development ODE\1170823_ODE_HLogo TAG_2016-FINAL-RGB from Illustratorr.jpg" id="29" name="Google Shape;29;p16"/>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30" name="Google Shape;30;p16"/>
          <p:cNvSpPr txBox="1"/>
          <p:nvPr>
            <p:ph type="title"/>
          </p:nvPr>
        </p:nvSpPr>
        <p:spPr>
          <a:xfrm>
            <a:off x="838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1" name="Google Shape;31;p16"/>
          <p:cNvSpPr txBox="1"/>
          <p:nvPr>
            <p:ph idx="1" type="body"/>
          </p:nvPr>
        </p:nvSpPr>
        <p:spPr>
          <a:xfrm>
            <a:off x="838200" y="1600202"/>
            <a:ext cx="4038600" cy="4253143"/>
          </a:xfrm>
          <a:prstGeom prst="rect">
            <a:avLst/>
          </a:prstGeom>
          <a:noFill/>
          <a:ln>
            <a:noFill/>
          </a:ln>
        </p:spPr>
        <p:txBody>
          <a:bodyPr anchorCtr="0" anchor="t" bIns="45700" lIns="91425" spcFirstLastPara="1" rIns="91425" wrap="square" tIns="45700">
            <a:noAutofit/>
          </a:bodyPr>
          <a:lstStyle>
            <a:lvl1pPr indent="-361950" lvl="0" marL="457200" algn="l">
              <a:lnSpc>
                <a:spcPct val="100000"/>
              </a:lnSpc>
              <a:spcBef>
                <a:spcPts val="420"/>
              </a:spcBef>
              <a:spcAft>
                <a:spcPts val="0"/>
              </a:spcAft>
              <a:buClr>
                <a:schemeClr val="dk1"/>
              </a:buClr>
              <a:buSzPts val="2100"/>
              <a:buFont typeface="Arial"/>
              <a:buChar char="•"/>
              <a:defRPr sz="2100"/>
            </a:lvl1pPr>
            <a:lvl2pPr indent="-342900" lvl="1" marL="914400" algn="l">
              <a:lnSpc>
                <a:spcPct val="100000"/>
              </a:lnSpc>
              <a:spcBef>
                <a:spcPts val="360"/>
              </a:spcBef>
              <a:spcAft>
                <a:spcPts val="0"/>
              </a:spcAft>
              <a:buClr>
                <a:schemeClr val="dk1"/>
              </a:buClr>
              <a:buSzPts val="1800"/>
              <a:buFont typeface="Arial"/>
              <a:buChar char="–"/>
              <a:defRPr sz="1800"/>
            </a:lvl2pPr>
            <a:lvl3pPr indent="-323850" lvl="2" marL="1371600" algn="l">
              <a:lnSpc>
                <a:spcPct val="100000"/>
              </a:lnSpc>
              <a:spcBef>
                <a:spcPts val="300"/>
              </a:spcBef>
              <a:spcAft>
                <a:spcPts val="0"/>
              </a:spcAft>
              <a:buClr>
                <a:schemeClr val="dk1"/>
              </a:buClr>
              <a:buSzPts val="1500"/>
              <a:buFont typeface="Arial"/>
              <a:buChar char="•"/>
              <a:defRPr sz="1500"/>
            </a:lvl3pPr>
            <a:lvl4pPr indent="-314325" lvl="3" marL="1828800" algn="l">
              <a:lnSpc>
                <a:spcPct val="100000"/>
              </a:lnSpc>
              <a:spcBef>
                <a:spcPts val="270"/>
              </a:spcBef>
              <a:spcAft>
                <a:spcPts val="0"/>
              </a:spcAft>
              <a:buClr>
                <a:schemeClr val="dk1"/>
              </a:buClr>
              <a:buSzPts val="1350"/>
              <a:buFont typeface="Arial"/>
              <a:buChar char="–"/>
              <a:defRPr sz="1350"/>
            </a:lvl4pPr>
            <a:lvl5pPr indent="-314325" lvl="4" marL="2286000" algn="l">
              <a:lnSpc>
                <a:spcPct val="100000"/>
              </a:lnSpc>
              <a:spcBef>
                <a:spcPts val="270"/>
              </a:spcBef>
              <a:spcAft>
                <a:spcPts val="0"/>
              </a:spcAft>
              <a:buClr>
                <a:schemeClr val="dk1"/>
              </a:buClr>
              <a:buSzPts val="1350"/>
              <a:buFont typeface="Arial"/>
              <a:buChar char="»"/>
              <a:defRPr sz="1350"/>
            </a:lvl5pPr>
            <a:lvl6pPr indent="-314325" lvl="5" marL="2743200" algn="l">
              <a:lnSpc>
                <a:spcPct val="100000"/>
              </a:lnSpc>
              <a:spcBef>
                <a:spcPts val="270"/>
              </a:spcBef>
              <a:spcAft>
                <a:spcPts val="0"/>
              </a:spcAft>
              <a:buClr>
                <a:schemeClr val="dk1"/>
              </a:buClr>
              <a:buSzPts val="1350"/>
              <a:buFont typeface="Arial"/>
              <a:buChar char="»"/>
              <a:defRPr sz="1350"/>
            </a:lvl6pPr>
            <a:lvl7pPr indent="-314325" lvl="6" marL="3200400" algn="l">
              <a:lnSpc>
                <a:spcPct val="100000"/>
              </a:lnSpc>
              <a:spcBef>
                <a:spcPts val="270"/>
              </a:spcBef>
              <a:spcAft>
                <a:spcPts val="0"/>
              </a:spcAft>
              <a:buClr>
                <a:schemeClr val="dk1"/>
              </a:buClr>
              <a:buSzPts val="1350"/>
              <a:buFont typeface="Arial"/>
              <a:buChar char="»"/>
              <a:defRPr sz="1350"/>
            </a:lvl7pPr>
            <a:lvl8pPr indent="-314325" lvl="7" marL="3657600" algn="l">
              <a:lnSpc>
                <a:spcPct val="100000"/>
              </a:lnSpc>
              <a:spcBef>
                <a:spcPts val="270"/>
              </a:spcBef>
              <a:spcAft>
                <a:spcPts val="0"/>
              </a:spcAft>
              <a:buClr>
                <a:schemeClr val="dk1"/>
              </a:buClr>
              <a:buSzPts val="1350"/>
              <a:buFont typeface="Arial"/>
              <a:buChar char="»"/>
              <a:defRPr sz="1350"/>
            </a:lvl8pPr>
            <a:lvl9pPr indent="-314325" lvl="8" marL="4114800" algn="l">
              <a:lnSpc>
                <a:spcPct val="100000"/>
              </a:lnSpc>
              <a:spcBef>
                <a:spcPts val="270"/>
              </a:spcBef>
              <a:spcAft>
                <a:spcPts val="0"/>
              </a:spcAft>
              <a:buClr>
                <a:schemeClr val="dk1"/>
              </a:buClr>
              <a:buSzPts val="1350"/>
              <a:buFont typeface="Arial"/>
              <a:buChar char="»"/>
              <a:defRPr sz="1350"/>
            </a:lvl9pPr>
          </a:lstStyle>
          <a:p/>
        </p:txBody>
      </p:sp>
      <p:sp>
        <p:nvSpPr>
          <p:cNvPr id="32" name="Google Shape;32;p16"/>
          <p:cNvSpPr txBox="1"/>
          <p:nvPr>
            <p:ph idx="2" type="body"/>
          </p:nvPr>
        </p:nvSpPr>
        <p:spPr>
          <a:xfrm>
            <a:off x="5029200" y="1600202"/>
            <a:ext cx="4038600" cy="4253143"/>
          </a:xfrm>
          <a:prstGeom prst="rect">
            <a:avLst/>
          </a:prstGeom>
          <a:noFill/>
          <a:ln>
            <a:noFill/>
          </a:ln>
        </p:spPr>
        <p:txBody>
          <a:bodyPr anchorCtr="0" anchor="t" bIns="45700" lIns="91425" spcFirstLastPara="1" rIns="91425" wrap="square" tIns="45700">
            <a:noAutofit/>
          </a:bodyPr>
          <a:lstStyle>
            <a:lvl1pPr indent="-361950" lvl="0" marL="457200" algn="l">
              <a:lnSpc>
                <a:spcPct val="100000"/>
              </a:lnSpc>
              <a:spcBef>
                <a:spcPts val="420"/>
              </a:spcBef>
              <a:spcAft>
                <a:spcPts val="0"/>
              </a:spcAft>
              <a:buClr>
                <a:schemeClr val="dk1"/>
              </a:buClr>
              <a:buSzPts val="2100"/>
              <a:buFont typeface="Arial"/>
              <a:buChar char="•"/>
              <a:defRPr sz="2100"/>
            </a:lvl1pPr>
            <a:lvl2pPr indent="-342900" lvl="1" marL="914400" algn="l">
              <a:lnSpc>
                <a:spcPct val="100000"/>
              </a:lnSpc>
              <a:spcBef>
                <a:spcPts val="360"/>
              </a:spcBef>
              <a:spcAft>
                <a:spcPts val="0"/>
              </a:spcAft>
              <a:buClr>
                <a:schemeClr val="dk1"/>
              </a:buClr>
              <a:buSzPts val="1800"/>
              <a:buFont typeface="Arial"/>
              <a:buChar char="–"/>
              <a:defRPr sz="1800"/>
            </a:lvl2pPr>
            <a:lvl3pPr indent="-323850" lvl="2" marL="1371600" algn="l">
              <a:lnSpc>
                <a:spcPct val="100000"/>
              </a:lnSpc>
              <a:spcBef>
                <a:spcPts val="300"/>
              </a:spcBef>
              <a:spcAft>
                <a:spcPts val="0"/>
              </a:spcAft>
              <a:buClr>
                <a:schemeClr val="dk1"/>
              </a:buClr>
              <a:buSzPts val="1500"/>
              <a:buFont typeface="Arial"/>
              <a:buChar char="•"/>
              <a:defRPr sz="1500"/>
            </a:lvl3pPr>
            <a:lvl4pPr indent="-314325" lvl="3" marL="1828800" algn="l">
              <a:lnSpc>
                <a:spcPct val="100000"/>
              </a:lnSpc>
              <a:spcBef>
                <a:spcPts val="270"/>
              </a:spcBef>
              <a:spcAft>
                <a:spcPts val="0"/>
              </a:spcAft>
              <a:buClr>
                <a:schemeClr val="dk1"/>
              </a:buClr>
              <a:buSzPts val="1350"/>
              <a:buFont typeface="Arial"/>
              <a:buChar char="–"/>
              <a:defRPr sz="1350"/>
            </a:lvl4pPr>
            <a:lvl5pPr indent="-314325" lvl="4" marL="2286000" algn="l">
              <a:lnSpc>
                <a:spcPct val="100000"/>
              </a:lnSpc>
              <a:spcBef>
                <a:spcPts val="270"/>
              </a:spcBef>
              <a:spcAft>
                <a:spcPts val="0"/>
              </a:spcAft>
              <a:buClr>
                <a:schemeClr val="dk1"/>
              </a:buClr>
              <a:buSzPts val="1350"/>
              <a:buFont typeface="Arial"/>
              <a:buChar char="»"/>
              <a:defRPr sz="1350"/>
            </a:lvl5pPr>
            <a:lvl6pPr indent="-314325" lvl="5" marL="2743200" algn="l">
              <a:lnSpc>
                <a:spcPct val="100000"/>
              </a:lnSpc>
              <a:spcBef>
                <a:spcPts val="270"/>
              </a:spcBef>
              <a:spcAft>
                <a:spcPts val="0"/>
              </a:spcAft>
              <a:buClr>
                <a:schemeClr val="dk1"/>
              </a:buClr>
              <a:buSzPts val="1350"/>
              <a:buFont typeface="Arial"/>
              <a:buChar char="»"/>
              <a:defRPr sz="1350"/>
            </a:lvl6pPr>
            <a:lvl7pPr indent="-314325" lvl="6" marL="3200400" algn="l">
              <a:lnSpc>
                <a:spcPct val="100000"/>
              </a:lnSpc>
              <a:spcBef>
                <a:spcPts val="270"/>
              </a:spcBef>
              <a:spcAft>
                <a:spcPts val="0"/>
              </a:spcAft>
              <a:buClr>
                <a:schemeClr val="dk1"/>
              </a:buClr>
              <a:buSzPts val="1350"/>
              <a:buFont typeface="Arial"/>
              <a:buChar char="»"/>
              <a:defRPr sz="1350"/>
            </a:lvl7pPr>
            <a:lvl8pPr indent="-314325" lvl="7" marL="3657600" algn="l">
              <a:lnSpc>
                <a:spcPct val="100000"/>
              </a:lnSpc>
              <a:spcBef>
                <a:spcPts val="270"/>
              </a:spcBef>
              <a:spcAft>
                <a:spcPts val="0"/>
              </a:spcAft>
              <a:buClr>
                <a:schemeClr val="dk1"/>
              </a:buClr>
              <a:buSzPts val="1350"/>
              <a:buFont typeface="Arial"/>
              <a:buChar char="»"/>
              <a:defRPr sz="1350"/>
            </a:lvl8pPr>
            <a:lvl9pPr indent="-314325" lvl="8" marL="4114800" algn="l">
              <a:lnSpc>
                <a:spcPct val="100000"/>
              </a:lnSpc>
              <a:spcBef>
                <a:spcPts val="270"/>
              </a:spcBef>
              <a:spcAft>
                <a:spcPts val="0"/>
              </a:spcAft>
              <a:buClr>
                <a:schemeClr val="dk1"/>
              </a:buClr>
              <a:buSzPts val="1350"/>
              <a:buFont typeface="Arial"/>
              <a:buChar char="»"/>
              <a:defRPr sz="1350"/>
            </a:lvl9pPr>
          </a:lstStyle>
          <a:p/>
        </p:txBody>
      </p:sp>
      <p:sp>
        <p:nvSpPr>
          <p:cNvPr id="33" name="Google Shape;33;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6"/>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5" name="Shape 35"/>
        <p:cNvGrpSpPr/>
        <p:nvPr/>
      </p:nvGrpSpPr>
      <p:grpSpPr>
        <a:xfrm>
          <a:off x="0" y="0"/>
          <a:ext cx="0" cy="0"/>
          <a:chOff x="0" y="0"/>
          <a:chExt cx="0" cy="0"/>
        </a:xfrm>
      </p:grpSpPr>
      <p:pic>
        <p:nvPicPr>
          <p:cNvPr descr="I:\aOutsideOffice\Jenni Knaus ODE\Publishing Development ODE\1170823_ODE_HLogo TAG_2016-FINAL-RGB from Illustratorr.jpg" id="36" name="Google Shape;36;p17"/>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37" name="Google Shape;37;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 name="Google Shape;38;p1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ctr">
              <a:lnSpc>
                <a:spcPct val="100000"/>
              </a:lnSpc>
              <a:spcBef>
                <a:spcPts val="360"/>
              </a:spcBef>
              <a:spcAft>
                <a:spcPts val="0"/>
              </a:spcAft>
              <a:buClr>
                <a:schemeClr val="dk1"/>
              </a:buClr>
              <a:buSzPts val="1800"/>
              <a:buFont typeface="Arial"/>
              <a:buNone/>
              <a:defRPr b="0" sz="1800" u="sng">
                <a:latin typeface="Arial"/>
                <a:ea typeface="Arial"/>
                <a:cs typeface="Arial"/>
                <a:sym typeface="Arial"/>
              </a:defRPr>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39" name="Google Shape;39;p17"/>
          <p:cNvSpPr txBox="1"/>
          <p:nvPr>
            <p:ph idx="2" type="body"/>
          </p:nvPr>
        </p:nvSpPr>
        <p:spPr>
          <a:xfrm>
            <a:off x="457200" y="2174875"/>
            <a:ext cx="4040188" cy="3768725"/>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Font typeface="Arial"/>
              <a:buChar char="•"/>
              <a:defRPr sz="1800"/>
            </a:lvl1pPr>
            <a:lvl2pPr indent="-323850" lvl="1" marL="914400" algn="l">
              <a:lnSpc>
                <a:spcPct val="100000"/>
              </a:lnSpc>
              <a:spcBef>
                <a:spcPts val="300"/>
              </a:spcBef>
              <a:spcAft>
                <a:spcPts val="0"/>
              </a:spcAft>
              <a:buClr>
                <a:schemeClr val="dk1"/>
              </a:buClr>
              <a:buSzPts val="1500"/>
              <a:buFont typeface="Arial"/>
              <a:buChar char="–"/>
              <a:defRPr sz="1500"/>
            </a:lvl2pPr>
            <a:lvl3pPr indent="-314325" lvl="2" marL="1371600" algn="l">
              <a:lnSpc>
                <a:spcPct val="100000"/>
              </a:lnSpc>
              <a:spcBef>
                <a:spcPts val="270"/>
              </a:spcBef>
              <a:spcAft>
                <a:spcPts val="0"/>
              </a:spcAft>
              <a:buClr>
                <a:schemeClr val="dk1"/>
              </a:buClr>
              <a:buSzPts val="1350"/>
              <a:buFont typeface="Arial"/>
              <a:buChar char="•"/>
              <a:defRPr sz="1350"/>
            </a:lvl3pPr>
            <a:lvl4pPr indent="-304800" lvl="3" marL="1828800" algn="l">
              <a:lnSpc>
                <a:spcPct val="100000"/>
              </a:lnSpc>
              <a:spcBef>
                <a:spcPts val="240"/>
              </a:spcBef>
              <a:spcAft>
                <a:spcPts val="0"/>
              </a:spcAft>
              <a:buClr>
                <a:schemeClr val="dk1"/>
              </a:buClr>
              <a:buSzPts val="1200"/>
              <a:buFont typeface="Arial"/>
              <a:buChar char="–"/>
              <a:defRPr sz="1200"/>
            </a:lvl4pPr>
            <a:lvl5pPr indent="-304800" lvl="4" marL="2286000" algn="l">
              <a:lnSpc>
                <a:spcPct val="100000"/>
              </a:lnSpc>
              <a:spcBef>
                <a:spcPts val="240"/>
              </a:spcBef>
              <a:spcAft>
                <a:spcPts val="0"/>
              </a:spcAft>
              <a:buClr>
                <a:schemeClr val="dk1"/>
              </a:buClr>
              <a:buSzPts val="1200"/>
              <a:buFont typeface="Arial"/>
              <a:buChar char="»"/>
              <a:defRPr sz="1200"/>
            </a:lvl5pPr>
            <a:lvl6pPr indent="-304800" lvl="5" marL="2743200" algn="l">
              <a:lnSpc>
                <a:spcPct val="100000"/>
              </a:lnSpc>
              <a:spcBef>
                <a:spcPts val="240"/>
              </a:spcBef>
              <a:spcAft>
                <a:spcPts val="0"/>
              </a:spcAft>
              <a:buClr>
                <a:schemeClr val="dk1"/>
              </a:buClr>
              <a:buSzPts val="1200"/>
              <a:buFont typeface="Arial"/>
              <a:buChar char="»"/>
              <a:defRPr sz="1200"/>
            </a:lvl6pPr>
            <a:lvl7pPr indent="-304800" lvl="6" marL="3200400" algn="l">
              <a:lnSpc>
                <a:spcPct val="100000"/>
              </a:lnSpc>
              <a:spcBef>
                <a:spcPts val="240"/>
              </a:spcBef>
              <a:spcAft>
                <a:spcPts val="0"/>
              </a:spcAft>
              <a:buClr>
                <a:schemeClr val="dk1"/>
              </a:buClr>
              <a:buSzPts val="1200"/>
              <a:buFont typeface="Arial"/>
              <a:buChar char="»"/>
              <a:defRPr sz="1200"/>
            </a:lvl7pPr>
            <a:lvl8pPr indent="-304800" lvl="7" marL="3657600" algn="l">
              <a:lnSpc>
                <a:spcPct val="100000"/>
              </a:lnSpc>
              <a:spcBef>
                <a:spcPts val="240"/>
              </a:spcBef>
              <a:spcAft>
                <a:spcPts val="0"/>
              </a:spcAft>
              <a:buClr>
                <a:schemeClr val="dk1"/>
              </a:buClr>
              <a:buSzPts val="1200"/>
              <a:buFont typeface="Arial"/>
              <a:buChar char="»"/>
              <a:defRPr sz="1200"/>
            </a:lvl8pPr>
            <a:lvl9pPr indent="-304800" lvl="8" marL="4114800" algn="l">
              <a:lnSpc>
                <a:spcPct val="100000"/>
              </a:lnSpc>
              <a:spcBef>
                <a:spcPts val="240"/>
              </a:spcBef>
              <a:spcAft>
                <a:spcPts val="0"/>
              </a:spcAft>
              <a:buClr>
                <a:schemeClr val="dk1"/>
              </a:buClr>
              <a:buSzPts val="1200"/>
              <a:buFont typeface="Arial"/>
              <a:buChar char="»"/>
              <a:defRPr sz="1200"/>
            </a:lvl9pPr>
          </a:lstStyle>
          <a:p/>
        </p:txBody>
      </p:sp>
      <p:sp>
        <p:nvSpPr>
          <p:cNvPr id="40" name="Google Shape;40;p17"/>
          <p:cNvSpPr txBox="1"/>
          <p:nvPr>
            <p:ph idx="3" type="body"/>
          </p:nvPr>
        </p:nvSpPr>
        <p:spPr>
          <a:xfrm>
            <a:off x="4645026"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ctr">
              <a:lnSpc>
                <a:spcPct val="100000"/>
              </a:lnSpc>
              <a:spcBef>
                <a:spcPts val="360"/>
              </a:spcBef>
              <a:spcAft>
                <a:spcPts val="0"/>
              </a:spcAft>
              <a:buClr>
                <a:schemeClr val="dk1"/>
              </a:buClr>
              <a:buSzPts val="1800"/>
              <a:buFont typeface="Arial"/>
              <a:buNone/>
              <a:defRPr b="0" sz="1800" u="sng">
                <a:latin typeface="Arial"/>
                <a:ea typeface="Arial"/>
                <a:cs typeface="Arial"/>
                <a:sym typeface="Arial"/>
              </a:defRPr>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41" name="Google Shape;41;p17"/>
          <p:cNvSpPr txBox="1"/>
          <p:nvPr>
            <p:ph idx="4" type="body"/>
          </p:nvPr>
        </p:nvSpPr>
        <p:spPr>
          <a:xfrm>
            <a:off x="4645026" y="2174875"/>
            <a:ext cx="4041775" cy="3768725"/>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Font typeface="Arial"/>
              <a:buChar char="•"/>
              <a:defRPr sz="1800"/>
            </a:lvl1pPr>
            <a:lvl2pPr indent="-323850" lvl="1" marL="914400" algn="l">
              <a:lnSpc>
                <a:spcPct val="100000"/>
              </a:lnSpc>
              <a:spcBef>
                <a:spcPts val="300"/>
              </a:spcBef>
              <a:spcAft>
                <a:spcPts val="0"/>
              </a:spcAft>
              <a:buClr>
                <a:schemeClr val="dk1"/>
              </a:buClr>
              <a:buSzPts val="1500"/>
              <a:buFont typeface="Arial"/>
              <a:buChar char="–"/>
              <a:defRPr sz="1500"/>
            </a:lvl2pPr>
            <a:lvl3pPr indent="-314325" lvl="2" marL="1371600" algn="l">
              <a:lnSpc>
                <a:spcPct val="100000"/>
              </a:lnSpc>
              <a:spcBef>
                <a:spcPts val="270"/>
              </a:spcBef>
              <a:spcAft>
                <a:spcPts val="0"/>
              </a:spcAft>
              <a:buClr>
                <a:schemeClr val="dk1"/>
              </a:buClr>
              <a:buSzPts val="1350"/>
              <a:buFont typeface="Arial"/>
              <a:buChar char="•"/>
              <a:defRPr sz="1350"/>
            </a:lvl3pPr>
            <a:lvl4pPr indent="-304800" lvl="3" marL="1828800" algn="l">
              <a:lnSpc>
                <a:spcPct val="100000"/>
              </a:lnSpc>
              <a:spcBef>
                <a:spcPts val="240"/>
              </a:spcBef>
              <a:spcAft>
                <a:spcPts val="0"/>
              </a:spcAft>
              <a:buClr>
                <a:schemeClr val="dk1"/>
              </a:buClr>
              <a:buSzPts val="1200"/>
              <a:buFont typeface="Arial"/>
              <a:buChar char="–"/>
              <a:defRPr sz="1200"/>
            </a:lvl4pPr>
            <a:lvl5pPr indent="-304800" lvl="4" marL="2286000" algn="l">
              <a:lnSpc>
                <a:spcPct val="100000"/>
              </a:lnSpc>
              <a:spcBef>
                <a:spcPts val="240"/>
              </a:spcBef>
              <a:spcAft>
                <a:spcPts val="0"/>
              </a:spcAft>
              <a:buClr>
                <a:schemeClr val="dk1"/>
              </a:buClr>
              <a:buSzPts val="1200"/>
              <a:buFont typeface="Arial"/>
              <a:buChar char="»"/>
              <a:defRPr sz="1200"/>
            </a:lvl5pPr>
            <a:lvl6pPr indent="-304800" lvl="5" marL="2743200" algn="l">
              <a:lnSpc>
                <a:spcPct val="100000"/>
              </a:lnSpc>
              <a:spcBef>
                <a:spcPts val="240"/>
              </a:spcBef>
              <a:spcAft>
                <a:spcPts val="0"/>
              </a:spcAft>
              <a:buClr>
                <a:schemeClr val="dk1"/>
              </a:buClr>
              <a:buSzPts val="1200"/>
              <a:buFont typeface="Arial"/>
              <a:buChar char="»"/>
              <a:defRPr sz="1200"/>
            </a:lvl6pPr>
            <a:lvl7pPr indent="-304800" lvl="6" marL="3200400" algn="l">
              <a:lnSpc>
                <a:spcPct val="100000"/>
              </a:lnSpc>
              <a:spcBef>
                <a:spcPts val="240"/>
              </a:spcBef>
              <a:spcAft>
                <a:spcPts val="0"/>
              </a:spcAft>
              <a:buClr>
                <a:schemeClr val="dk1"/>
              </a:buClr>
              <a:buSzPts val="1200"/>
              <a:buFont typeface="Arial"/>
              <a:buChar char="»"/>
              <a:defRPr sz="1200"/>
            </a:lvl7pPr>
            <a:lvl8pPr indent="-304800" lvl="7" marL="3657600" algn="l">
              <a:lnSpc>
                <a:spcPct val="100000"/>
              </a:lnSpc>
              <a:spcBef>
                <a:spcPts val="240"/>
              </a:spcBef>
              <a:spcAft>
                <a:spcPts val="0"/>
              </a:spcAft>
              <a:buClr>
                <a:schemeClr val="dk1"/>
              </a:buClr>
              <a:buSzPts val="1200"/>
              <a:buFont typeface="Arial"/>
              <a:buChar char="»"/>
              <a:defRPr sz="1200"/>
            </a:lvl8pPr>
            <a:lvl9pPr indent="-304800" lvl="8" marL="4114800" algn="l">
              <a:lnSpc>
                <a:spcPct val="100000"/>
              </a:lnSpc>
              <a:spcBef>
                <a:spcPts val="240"/>
              </a:spcBef>
              <a:spcAft>
                <a:spcPts val="0"/>
              </a:spcAft>
              <a:buClr>
                <a:schemeClr val="dk1"/>
              </a:buClr>
              <a:buSzPts val="1200"/>
              <a:buFont typeface="Arial"/>
              <a:buChar char="»"/>
              <a:defRPr sz="1200"/>
            </a:lvl9pPr>
          </a:lstStyle>
          <a:p/>
        </p:txBody>
      </p:sp>
      <p:sp>
        <p:nvSpPr>
          <p:cNvPr id="42" name="Google Shape;42;p1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7"/>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4" name="Shape 44"/>
        <p:cNvGrpSpPr/>
        <p:nvPr/>
      </p:nvGrpSpPr>
      <p:grpSpPr>
        <a:xfrm>
          <a:off x="0" y="0"/>
          <a:ext cx="0" cy="0"/>
          <a:chOff x="0" y="0"/>
          <a:chExt cx="0" cy="0"/>
        </a:xfrm>
      </p:grpSpPr>
      <p:pic>
        <p:nvPicPr>
          <p:cNvPr descr="I:\aOutsideOffice\Jenni Knaus ODE\Publishing Development ODE\1170823_ODE_HLogo TAG_2016-FINAL-RGB from Illustratorr.jpg" id="45" name="Google Shape;45;p18"/>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46" name="Google Shape;46;p18"/>
          <p:cNvSpPr txBox="1"/>
          <p:nvPr>
            <p:ph type="title"/>
          </p:nvPr>
        </p:nvSpPr>
        <p:spPr>
          <a:xfrm>
            <a:off x="838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3000">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7" name="Google Shape;47;p1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8"/>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pic>
        <p:nvPicPr>
          <p:cNvPr descr="I:\aOutsideOffice\Jenni Knaus ODE\Publishing Development ODE\1170823_ODE_HLogo TAG_2016-FINAL-RGB from Illustratorr.jpg" id="50" name="Google Shape;50;p19"/>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51" name="Google Shape;51;p1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3" name="Shape 53"/>
        <p:cNvGrpSpPr/>
        <p:nvPr/>
      </p:nvGrpSpPr>
      <p:grpSpPr>
        <a:xfrm>
          <a:off x="0" y="0"/>
          <a:ext cx="0" cy="0"/>
          <a:chOff x="0" y="0"/>
          <a:chExt cx="0" cy="0"/>
        </a:xfrm>
      </p:grpSpPr>
      <p:pic>
        <p:nvPicPr>
          <p:cNvPr descr="I:\aOutsideOffice\Jenni Knaus ODE\Publishing Development ODE\1170823_ODE_HLogo TAG_2016-FINAL-RGB from Illustratorr.jpg" id="54" name="Google Shape;54;p20"/>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55" name="Google Shape;55;p20"/>
          <p:cNvSpPr txBox="1"/>
          <p:nvPr>
            <p:ph type="title"/>
          </p:nvPr>
        </p:nvSpPr>
        <p:spPr>
          <a:xfrm>
            <a:off x="457201" y="273050"/>
            <a:ext cx="3008313" cy="116205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SzPts val="1400"/>
              <a:buNone/>
              <a:defRPr b="1" sz="1500">
                <a:latin typeface="Arial"/>
                <a:ea typeface="Arial"/>
                <a:cs typeface="Arial"/>
                <a:sym typeface="Aria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6" name="Google Shape;56;p20"/>
          <p:cNvSpPr txBox="1"/>
          <p:nvPr>
            <p:ph idx="1" type="body"/>
          </p:nvPr>
        </p:nvSpPr>
        <p:spPr>
          <a:xfrm>
            <a:off x="3575050" y="273052"/>
            <a:ext cx="5111750" cy="5580293"/>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atin typeface="Arial"/>
                <a:ea typeface="Arial"/>
                <a:cs typeface="Arial"/>
                <a:sym typeface="Arial"/>
              </a:defRPr>
            </a:lvl1pPr>
            <a:lvl2pPr indent="-361950" lvl="1" marL="914400" algn="l">
              <a:lnSpc>
                <a:spcPct val="100000"/>
              </a:lnSpc>
              <a:spcBef>
                <a:spcPts val="420"/>
              </a:spcBef>
              <a:spcAft>
                <a:spcPts val="0"/>
              </a:spcAft>
              <a:buClr>
                <a:schemeClr val="dk1"/>
              </a:buClr>
              <a:buSzPts val="2100"/>
              <a:buFont typeface="Arial"/>
              <a:buChar char="–"/>
              <a:defRPr sz="2100">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Font typeface="Arial"/>
              <a:buChar char="•"/>
              <a:defRPr sz="1800">
                <a:latin typeface="Arial"/>
                <a:ea typeface="Arial"/>
                <a:cs typeface="Arial"/>
                <a:sym typeface="Arial"/>
              </a:defRPr>
            </a:lvl3pPr>
            <a:lvl4pPr indent="-323850" lvl="3" marL="1828800" algn="l">
              <a:lnSpc>
                <a:spcPct val="100000"/>
              </a:lnSpc>
              <a:spcBef>
                <a:spcPts val="300"/>
              </a:spcBef>
              <a:spcAft>
                <a:spcPts val="0"/>
              </a:spcAft>
              <a:buClr>
                <a:schemeClr val="dk1"/>
              </a:buClr>
              <a:buSzPts val="1500"/>
              <a:buFont typeface="Arial"/>
              <a:buChar char="–"/>
              <a:defRPr sz="1500">
                <a:latin typeface="Arial"/>
                <a:ea typeface="Arial"/>
                <a:cs typeface="Arial"/>
                <a:sym typeface="Arial"/>
              </a:defRPr>
            </a:lvl4pPr>
            <a:lvl5pPr indent="-323850" lvl="4" marL="2286000" algn="l">
              <a:lnSpc>
                <a:spcPct val="100000"/>
              </a:lnSpc>
              <a:spcBef>
                <a:spcPts val="300"/>
              </a:spcBef>
              <a:spcAft>
                <a:spcPts val="0"/>
              </a:spcAft>
              <a:buClr>
                <a:schemeClr val="dk1"/>
              </a:buClr>
              <a:buSzPts val="1500"/>
              <a:buFont typeface="Arial"/>
              <a:buChar char="•"/>
              <a:defRPr sz="1500">
                <a:latin typeface="Arial"/>
                <a:ea typeface="Arial"/>
                <a:cs typeface="Arial"/>
                <a:sym typeface="Arial"/>
              </a:defRPr>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57" name="Google Shape;57;p20"/>
          <p:cNvSpPr txBox="1"/>
          <p:nvPr>
            <p:ph idx="2" type="body"/>
          </p:nvPr>
        </p:nvSpPr>
        <p:spPr>
          <a:xfrm>
            <a:off x="457201" y="1435102"/>
            <a:ext cx="3008313" cy="4472407"/>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10"/>
              </a:spcBef>
              <a:spcAft>
                <a:spcPts val="0"/>
              </a:spcAft>
              <a:buClr>
                <a:schemeClr val="dk1"/>
              </a:buClr>
              <a:buSzPts val="1050"/>
              <a:buFont typeface="Arial"/>
              <a:buNone/>
              <a:defRPr sz="1050">
                <a:latin typeface="Arial"/>
                <a:ea typeface="Arial"/>
                <a:cs typeface="Arial"/>
                <a:sym typeface="Arial"/>
              </a:defRPr>
            </a:lvl1pPr>
            <a:lvl2pPr indent="-228600" lvl="1" marL="914400" algn="l">
              <a:lnSpc>
                <a:spcPct val="100000"/>
              </a:lnSpc>
              <a:spcBef>
                <a:spcPts val="180"/>
              </a:spcBef>
              <a:spcAft>
                <a:spcPts val="0"/>
              </a:spcAft>
              <a:buClr>
                <a:schemeClr val="dk1"/>
              </a:buClr>
              <a:buSzPts val="900"/>
              <a:buFont typeface="Arial"/>
              <a:buNone/>
              <a:defRPr sz="900"/>
            </a:lvl2pPr>
            <a:lvl3pPr indent="-228600" lvl="2" marL="1371600" algn="l">
              <a:lnSpc>
                <a:spcPct val="100000"/>
              </a:lnSpc>
              <a:spcBef>
                <a:spcPts val="150"/>
              </a:spcBef>
              <a:spcAft>
                <a:spcPts val="0"/>
              </a:spcAft>
              <a:buClr>
                <a:schemeClr val="dk1"/>
              </a:buClr>
              <a:buSzPts val="750"/>
              <a:buFont typeface="Arial"/>
              <a:buNone/>
              <a:defRPr sz="750"/>
            </a:lvl3pPr>
            <a:lvl4pPr indent="-228600" lvl="3" marL="1828800" algn="l">
              <a:lnSpc>
                <a:spcPct val="100000"/>
              </a:lnSpc>
              <a:spcBef>
                <a:spcPts val="135"/>
              </a:spcBef>
              <a:spcAft>
                <a:spcPts val="0"/>
              </a:spcAft>
              <a:buClr>
                <a:schemeClr val="dk1"/>
              </a:buClr>
              <a:buSzPts val="675"/>
              <a:buFont typeface="Arial"/>
              <a:buNone/>
              <a:defRPr sz="675"/>
            </a:lvl4pPr>
            <a:lvl5pPr indent="-228600" lvl="4" marL="2286000" algn="l">
              <a:lnSpc>
                <a:spcPct val="100000"/>
              </a:lnSpc>
              <a:spcBef>
                <a:spcPts val="135"/>
              </a:spcBef>
              <a:spcAft>
                <a:spcPts val="0"/>
              </a:spcAft>
              <a:buClr>
                <a:schemeClr val="dk1"/>
              </a:buClr>
              <a:buSzPts val="675"/>
              <a:buFont typeface="Arial"/>
              <a:buNone/>
              <a:defRPr sz="675"/>
            </a:lvl5pPr>
            <a:lvl6pPr indent="-228600" lvl="5" marL="2743200" algn="l">
              <a:lnSpc>
                <a:spcPct val="100000"/>
              </a:lnSpc>
              <a:spcBef>
                <a:spcPts val="135"/>
              </a:spcBef>
              <a:spcAft>
                <a:spcPts val="0"/>
              </a:spcAft>
              <a:buClr>
                <a:schemeClr val="dk1"/>
              </a:buClr>
              <a:buSzPts val="675"/>
              <a:buFont typeface="Arial"/>
              <a:buNone/>
              <a:defRPr sz="675"/>
            </a:lvl6pPr>
            <a:lvl7pPr indent="-228600" lvl="6" marL="3200400" algn="l">
              <a:lnSpc>
                <a:spcPct val="100000"/>
              </a:lnSpc>
              <a:spcBef>
                <a:spcPts val="135"/>
              </a:spcBef>
              <a:spcAft>
                <a:spcPts val="0"/>
              </a:spcAft>
              <a:buClr>
                <a:schemeClr val="dk1"/>
              </a:buClr>
              <a:buSzPts val="675"/>
              <a:buFont typeface="Arial"/>
              <a:buNone/>
              <a:defRPr sz="675"/>
            </a:lvl7pPr>
            <a:lvl8pPr indent="-228600" lvl="7" marL="3657600" algn="l">
              <a:lnSpc>
                <a:spcPct val="100000"/>
              </a:lnSpc>
              <a:spcBef>
                <a:spcPts val="135"/>
              </a:spcBef>
              <a:spcAft>
                <a:spcPts val="0"/>
              </a:spcAft>
              <a:buClr>
                <a:schemeClr val="dk1"/>
              </a:buClr>
              <a:buSzPts val="675"/>
              <a:buFont typeface="Arial"/>
              <a:buNone/>
              <a:defRPr sz="675"/>
            </a:lvl8pPr>
            <a:lvl9pPr indent="-228600" lvl="8" marL="4114800" algn="l">
              <a:lnSpc>
                <a:spcPct val="100000"/>
              </a:lnSpc>
              <a:spcBef>
                <a:spcPts val="135"/>
              </a:spcBef>
              <a:spcAft>
                <a:spcPts val="0"/>
              </a:spcAft>
              <a:buClr>
                <a:schemeClr val="dk1"/>
              </a:buClr>
              <a:buSzPts val="675"/>
              <a:buFont typeface="Arial"/>
              <a:buNone/>
              <a:defRPr sz="675"/>
            </a:lvl9pPr>
          </a:lstStyle>
          <a:p/>
        </p:txBody>
      </p:sp>
      <p:sp>
        <p:nvSpPr>
          <p:cNvPr id="58" name="Google Shape;58;p2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0"/>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0" name="Shape 60"/>
        <p:cNvGrpSpPr/>
        <p:nvPr/>
      </p:nvGrpSpPr>
      <p:grpSpPr>
        <a:xfrm>
          <a:off x="0" y="0"/>
          <a:ext cx="0" cy="0"/>
          <a:chOff x="0" y="0"/>
          <a:chExt cx="0" cy="0"/>
        </a:xfrm>
      </p:grpSpPr>
      <p:pic>
        <p:nvPicPr>
          <p:cNvPr descr="I:\aOutsideOffice\Jenni Knaus ODE\Publishing Development ODE\1170823_ODE_HLogo TAG_2016-FINAL-RGB from Illustratorr.jpg" id="61" name="Google Shape;61;p21"/>
          <p:cNvPicPr preferRelativeResize="0"/>
          <p:nvPr/>
        </p:nvPicPr>
        <p:blipFill rotWithShape="1">
          <a:blip r:embed="rId2">
            <a:alphaModFix/>
          </a:blip>
          <a:srcRect b="0" l="0" r="0" t="0"/>
          <a:stretch/>
        </p:blipFill>
        <p:spPr>
          <a:xfrm>
            <a:off x="3505200" y="5853115"/>
            <a:ext cx="1905000" cy="852487"/>
          </a:xfrm>
          <a:prstGeom prst="rect">
            <a:avLst/>
          </a:prstGeom>
          <a:noFill/>
          <a:ln>
            <a:noFill/>
          </a:ln>
        </p:spPr>
      </p:pic>
      <p:sp>
        <p:nvSpPr>
          <p:cNvPr id="62" name="Google Shape;62;p2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SzPts val="1400"/>
              <a:buNone/>
              <a:defRPr b="0" sz="1500" u="sng">
                <a:latin typeface="Bookman Old Style"/>
                <a:ea typeface="Bookman Old Style"/>
                <a:cs typeface="Bookman Old Style"/>
                <a:sym typeface="Bookman Old Styl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3" name="Google Shape;63;p21"/>
          <p:cNvSpPr/>
          <p:nvPr>
            <p:ph idx="2" type="pic"/>
          </p:nvPr>
        </p:nvSpPr>
        <p:spPr>
          <a:xfrm>
            <a:off x="1792288" y="612775"/>
            <a:ext cx="5486400" cy="4114800"/>
          </a:xfrm>
          <a:prstGeom prst="rect">
            <a:avLst/>
          </a:prstGeom>
          <a:noFill/>
          <a:ln>
            <a:noFill/>
          </a:ln>
        </p:spPr>
      </p:sp>
      <p:sp>
        <p:nvSpPr>
          <p:cNvPr id="64" name="Google Shape;64;p21"/>
          <p:cNvSpPr txBox="1"/>
          <p:nvPr>
            <p:ph idx="1" type="body"/>
          </p:nvPr>
        </p:nvSpPr>
        <p:spPr>
          <a:xfrm>
            <a:off x="1792288" y="5367340"/>
            <a:ext cx="5486400" cy="486005"/>
          </a:xfrm>
          <a:prstGeom prst="rect">
            <a:avLst/>
          </a:prstGeom>
          <a:noFill/>
          <a:ln>
            <a:noFill/>
          </a:ln>
        </p:spPr>
        <p:txBody>
          <a:bodyPr anchorCtr="0" anchor="t" bIns="45700" lIns="91425" spcFirstLastPara="1" rIns="91425" wrap="square" tIns="45700">
            <a:noAutofit/>
          </a:bodyPr>
          <a:lstStyle>
            <a:lvl1pPr indent="-228600" lvl="0" marL="457200" algn="ctr">
              <a:lnSpc>
                <a:spcPct val="100000"/>
              </a:lnSpc>
              <a:spcBef>
                <a:spcPts val="210"/>
              </a:spcBef>
              <a:spcAft>
                <a:spcPts val="0"/>
              </a:spcAft>
              <a:buClr>
                <a:schemeClr val="dk1"/>
              </a:buClr>
              <a:buSzPts val="1050"/>
              <a:buFont typeface="Bookman Old Style"/>
              <a:buNone/>
              <a:defRPr sz="1050">
                <a:latin typeface="Bookman Old Style"/>
                <a:ea typeface="Bookman Old Style"/>
                <a:cs typeface="Bookman Old Style"/>
                <a:sym typeface="Bookman Old Style"/>
              </a:defRPr>
            </a:lvl1pPr>
            <a:lvl2pPr indent="-228600" lvl="1" marL="914400" algn="l">
              <a:lnSpc>
                <a:spcPct val="100000"/>
              </a:lnSpc>
              <a:spcBef>
                <a:spcPts val="180"/>
              </a:spcBef>
              <a:spcAft>
                <a:spcPts val="0"/>
              </a:spcAft>
              <a:buClr>
                <a:schemeClr val="dk1"/>
              </a:buClr>
              <a:buSzPts val="900"/>
              <a:buFont typeface="Arial"/>
              <a:buNone/>
              <a:defRPr sz="900"/>
            </a:lvl2pPr>
            <a:lvl3pPr indent="-228600" lvl="2" marL="1371600" algn="l">
              <a:lnSpc>
                <a:spcPct val="100000"/>
              </a:lnSpc>
              <a:spcBef>
                <a:spcPts val="150"/>
              </a:spcBef>
              <a:spcAft>
                <a:spcPts val="0"/>
              </a:spcAft>
              <a:buClr>
                <a:schemeClr val="dk1"/>
              </a:buClr>
              <a:buSzPts val="750"/>
              <a:buFont typeface="Arial"/>
              <a:buNone/>
              <a:defRPr sz="750"/>
            </a:lvl3pPr>
            <a:lvl4pPr indent="-228600" lvl="3" marL="1828800" algn="l">
              <a:lnSpc>
                <a:spcPct val="100000"/>
              </a:lnSpc>
              <a:spcBef>
                <a:spcPts val="135"/>
              </a:spcBef>
              <a:spcAft>
                <a:spcPts val="0"/>
              </a:spcAft>
              <a:buClr>
                <a:schemeClr val="dk1"/>
              </a:buClr>
              <a:buSzPts val="675"/>
              <a:buFont typeface="Arial"/>
              <a:buNone/>
              <a:defRPr sz="675"/>
            </a:lvl4pPr>
            <a:lvl5pPr indent="-228600" lvl="4" marL="2286000" algn="l">
              <a:lnSpc>
                <a:spcPct val="100000"/>
              </a:lnSpc>
              <a:spcBef>
                <a:spcPts val="135"/>
              </a:spcBef>
              <a:spcAft>
                <a:spcPts val="0"/>
              </a:spcAft>
              <a:buClr>
                <a:schemeClr val="dk1"/>
              </a:buClr>
              <a:buSzPts val="675"/>
              <a:buFont typeface="Arial"/>
              <a:buNone/>
              <a:defRPr sz="675"/>
            </a:lvl5pPr>
            <a:lvl6pPr indent="-228600" lvl="5" marL="2743200" algn="l">
              <a:lnSpc>
                <a:spcPct val="100000"/>
              </a:lnSpc>
              <a:spcBef>
                <a:spcPts val="135"/>
              </a:spcBef>
              <a:spcAft>
                <a:spcPts val="0"/>
              </a:spcAft>
              <a:buClr>
                <a:schemeClr val="dk1"/>
              </a:buClr>
              <a:buSzPts val="675"/>
              <a:buFont typeface="Arial"/>
              <a:buNone/>
              <a:defRPr sz="675"/>
            </a:lvl6pPr>
            <a:lvl7pPr indent="-228600" lvl="6" marL="3200400" algn="l">
              <a:lnSpc>
                <a:spcPct val="100000"/>
              </a:lnSpc>
              <a:spcBef>
                <a:spcPts val="135"/>
              </a:spcBef>
              <a:spcAft>
                <a:spcPts val="0"/>
              </a:spcAft>
              <a:buClr>
                <a:schemeClr val="dk1"/>
              </a:buClr>
              <a:buSzPts val="675"/>
              <a:buFont typeface="Arial"/>
              <a:buNone/>
              <a:defRPr sz="675"/>
            </a:lvl7pPr>
            <a:lvl8pPr indent="-228600" lvl="7" marL="3657600" algn="l">
              <a:lnSpc>
                <a:spcPct val="100000"/>
              </a:lnSpc>
              <a:spcBef>
                <a:spcPts val="135"/>
              </a:spcBef>
              <a:spcAft>
                <a:spcPts val="0"/>
              </a:spcAft>
              <a:buClr>
                <a:schemeClr val="dk1"/>
              </a:buClr>
              <a:buSzPts val="675"/>
              <a:buFont typeface="Arial"/>
              <a:buNone/>
              <a:defRPr sz="675"/>
            </a:lvl8pPr>
            <a:lvl9pPr indent="-228600" lvl="8" marL="4114800" algn="l">
              <a:lnSpc>
                <a:spcPct val="100000"/>
              </a:lnSpc>
              <a:spcBef>
                <a:spcPts val="135"/>
              </a:spcBef>
              <a:spcAft>
                <a:spcPts val="0"/>
              </a:spcAft>
              <a:buClr>
                <a:schemeClr val="dk1"/>
              </a:buClr>
              <a:buSzPts val="675"/>
              <a:buFont typeface="Arial"/>
              <a:buNone/>
              <a:defRPr sz="675"/>
            </a:lvl9pPr>
          </a:lstStyle>
          <a:p/>
        </p:txBody>
      </p:sp>
      <p:sp>
        <p:nvSpPr>
          <p:cNvPr id="65" name="Google Shape;65;p2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1"/>
          <p:cNvSpPr txBox="1"/>
          <p:nvPr>
            <p:ph idx="12" type="sldNum"/>
          </p:nvPr>
        </p:nvSpPr>
        <p:spPr>
          <a:xfrm>
            <a:off x="60960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2"/>
          <p:cNvSpPr txBox="1"/>
          <p:nvPr>
            <p:ph type="title"/>
          </p:nvPr>
        </p:nvSpPr>
        <p:spPr>
          <a:xfrm>
            <a:off x="838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3300" u="none" cap="none" strike="noStrike">
                <a:solidFill>
                  <a:schemeClr val="dk2"/>
                </a:solidFill>
                <a:latin typeface="Arial"/>
                <a:ea typeface="Arial"/>
                <a:cs typeface="Arial"/>
                <a:sym typeface="Arial"/>
              </a:defRPr>
            </a:lvl9pPr>
          </a:lstStyle>
          <a:p/>
        </p:txBody>
      </p:sp>
      <p:sp>
        <p:nvSpPr>
          <p:cNvPr id="11" name="Google Shape;11;p12"/>
          <p:cNvSpPr txBox="1"/>
          <p:nvPr>
            <p:ph idx="1" type="body"/>
          </p:nvPr>
        </p:nvSpPr>
        <p:spPr>
          <a:xfrm>
            <a:off x="838200" y="1600200"/>
            <a:ext cx="8229600" cy="4311650"/>
          </a:xfrm>
          <a:prstGeom prst="rect">
            <a:avLst/>
          </a:prstGeom>
          <a:noFill/>
          <a:ln>
            <a:noFill/>
          </a:ln>
        </p:spPr>
        <p:txBody>
          <a:bodyPr anchorCtr="0" anchor="t" bIns="45700" lIns="91425" spcFirstLastPara="1" rIns="91425" wrap="square" tIns="45700">
            <a:noAutofit/>
          </a:bodyPr>
          <a:lstStyle>
            <a:lvl1pPr indent="-381000" lvl="0" marL="4572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100000"/>
              </a:lnSpc>
              <a:spcBef>
                <a:spcPts val="42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100000"/>
              </a:lnSpc>
              <a:spcBef>
                <a:spcPts val="300"/>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12" name="Google Shape;12;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2"/>
          <p:cNvSpPr txBox="1"/>
          <p:nvPr>
            <p:ph idx="12" type="sldNum"/>
          </p:nvPr>
        </p:nvSpPr>
        <p:spPr>
          <a:xfrm>
            <a:off x="63246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50"/>
              <a:buFont typeface="Arial"/>
              <a:buNone/>
              <a:defRPr b="0" i="0" sz="105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mc:Choice Requires="p14">
      <p:transition spd="slow" p14:dur="31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
          <p:cNvSpPr txBox="1"/>
          <p:nvPr>
            <p:ph type="ctrTitle"/>
          </p:nvPr>
        </p:nvSpPr>
        <p:spPr>
          <a:xfrm>
            <a:off x="1600200" y="2457451"/>
            <a:ext cx="5829300" cy="12741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SzPct val="51851"/>
              <a:buNone/>
            </a:pPr>
            <a:r>
              <a:rPr lang="en-US" cap="none">
                <a:latin typeface="Fredoka One"/>
                <a:ea typeface="Fredoka One"/>
                <a:cs typeface="Fredoka One"/>
                <a:sym typeface="Fredoka One"/>
              </a:rPr>
              <a:t>Welcome Families!</a:t>
            </a:r>
            <a:br>
              <a:rPr lang="en-US" cap="none">
                <a:latin typeface="Fredoka One"/>
                <a:ea typeface="Fredoka One"/>
                <a:cs typeface="Fredoka One"/>
                <a:sym typeface="Fredoka One"/>
              </a:rPr>
            </a:br>
            <a:r>
              <a:rPr lang="en-US" cap="none">
                <a:latin typeface="Fredoka One"/>
                <a:ea typeface="Fredoka One"/>
                <a:cs typeface="Fredoka One"/>
                <a:sym typeface="Fredoka One"/>
              </a:rPr>
              <a:t>Title 1A School Wide Program</a:t>
            </a:r>
            <a:endParaRPr cap="none">
              <a:latin typeface="Fredoka One"/>
              <a:ea typeface="Fredoka One"/>
              <a:cs typeface="Fredoka One"/>
              <a:sym typeface="Fredoka One"/>
            </a:endParaRPr>
          </a:p>
          <a:p>
            <a:pPr indent="0" lvl="0" marL="0" rtl="0" algn="ctr">
              <a:lnSpc>
                <a:spcPct val="100000"/>
              </a:lnSpc>
              <a:spcBef>
                <a:spcPts val="0"/>
              </a:spcBef>
              <a:spcAft>
                <a:spcPts val="0"/>
              </a:spcAft>
              <a:buSzPct val="51851"/>
              <a:buNone/>
            </a:pPr>
            <a:r>
              <a:rPr lang="en-US">
                <a:latin typeface="Fredoka One"/>
                <a:ea typeface="Fredoka One"/>
                <a:cs typeface="Fredoka One"/>
                <a:sym typeface="Fredoka One"/>
              </a:rPr>
              <a:t>Annual Meeting</a:t>
            </a:r>
            <a:endParaRPr cap="none">
              <a:latin typeface="Fredoka One"/>
              <a:ea typeface="Fredoka One"/>
              <a:cs typeface="Fredoka One"/>
              <a:sym typeface="Fredoka One"/>
            </a:endParaRPr>
          </a:p>
        </p:txBody>
      </p:sp>
      <p:sp>
        <p:nvSpPr>
          <p:cNvPr id="84" name="Google Shape;84;p1"/>
          <p:cNvSpPr txBox="1"/>
          <p:nvPr>
            <p:ph idx="1" type="subTitle"/>
          </p:nvPr>
        </p:nvSpPr>
        <p:spPr>
          <a:xfrm>
            <a:off x="2114550" y="4286250"/>
            <a:ext cx="4886325" cy="51435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2200"/>
              <a:buFont typeface="Arial"/>
              <a:buNone/>
            </a:pPr>
            <a:r>
              <a:rPr lang="en-US">
                <a:latin typeface="Fredoka One"/>
                <a:ea typeface="Fredoka One"/>
                <a:cs typeface="Fredoka One"/>
                <a:sym typeface="Fredoka One"/>
              </a:rPr>
              <a:t>Warm Springs K-8 Academy</a:t>
            </a:r>
            <a:endParaRPr>
              <a:latin typeface="Fredoka One"/>
              <a:ea typeface="Fredoka One"/>
              <a:cs typeface="Fredoka One"/>
              <a:sym typeface="Fredoka One"/>
            </a:endParaRPr>
          </a:p>
        </p:txBody>
      </p:sp>
      <p:pic>
        <p:nvPicPr>
          <p:cNvPr id="85" name="Google Shape;85;p1"/>
          <p:cNvPicPr preferRelativeResize="0"/>
          <p:nvPr/>
        </p:nvPicPr>
        <p:blipFill rotWithShape="1">
          <a:blip r:embed="rId3">
            <a:alphaModFix/>
          </a:blip>
          <a:srcRect b="6261" l="0" r="0" t="6271"/>
          <a:stretch/>
        </p:blipFill>
        <p:spPr>
          <a:xfrm>
            <a:off x="4026225" y="4898225"/>
            <a:ext cx="1343025" cy="1390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0"/>
          <p:cNvSpPr txBox="1"/>
          <p:nvPr>
            <p:ph type="title"/>
          </p:nvPr>
        </p:nvSpPr>
        <p:spPr>
          <a:xfrm>
            <a:off x="1773181" y="529950"/>
            <a:ext cx="6115200" cy="743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Annual Review &amp; Evaluation</a:t>
            </a:r>
            <a:endParaRPr>
              <a:latin typeface="Fredoka One"/>
              <a:ea typeface="Fredoka One"/>
              <a:cs typeface="Fredoka One"/>
              <a:sym typeface="Fredoka One"/>
            </a:endParaRPr>
          </a:p>
        </p:txBody>
      </p:sp>
      <p:grpSp>
        <p:nvGrpSpPr>
          <p:cNvPr id="172" name="Google Shape;172;p10"/>
          <p:cNvGrpSpPr/>
          <p:nvPr/>
        </p:nvGrpSpPr>
        <p:grpSpPr>
          <a:xfrm>
            <a:off x="2009453" y="1338850"/>
            <a:ext cx="5276235" cy="4415155"/>
            <a:chOff x="1259584" y="1136"/>
            <a:chExt cx="3595880" cy="3369576"/>
          </a:xfrm>
        </p:grpSpPr>
        <p:sp>
          <p:nvSpPr>
            <p:cNvPr id="173" name="Google Shape;173;p10"/>
            <p:cNvSpPr/>
            <p:nvPr/>
          </p:nvSpPr>
          <p:spPr>
            <a:xfrm>
              <a:off x="2404677" y="1136"/>
              <a:ext cx="1305694" cy="1079389"/>
            </a:xfrm>
            <a:prstGeom prst="ellipse">
              <a:avLst/>
            </a:prstGeom>
            <a:gradFill>
              <a:gsLst>
                <a:gs pos="0">
                  <a:srgbClr val="7A93FF"/>
                </a:gs>
                <a:gs pos="35000">
                  <a:srgbClr val="A0B2FF"/>
                </a:gs>
                <a:gs pos="100000">
                  <a:srgbClr val="D6DDFF"/>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74" name="Google Shape;174;p10"/>
            <p:cNvSpPr txBox="1"/>
            <p:nvPr/>
          </p:nvSpPr>
          <p:spPr>
            <a:xfrm>
              <a:off x="2595891" y="159209"/>
              <a:ext cx="923266" cy="763243"/>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Clr>
                  <a:srgbClr val="000000"/>
                </a:buClr>
                <a:buSzPts val="1800"/>
                <a:buFont typeface="Arial"/>
                <a:buNone/>
              </a:pPr>
              <a:r>
                <a:rPr i="0" lang="en-US" sz="1800" u="none" cap="none" strike="noStrike">
                  <a:solidFill>
                    <a:schemeClr val="dk1"/>
                  </a:solidFill>
                  <a:latin typeface="Fredoka One"/>
                  <a:ea typeface="Fredoka One"/>
                  <a:cs typeface="Fredoka One"/>
                  <a:sym typeface="Fredoka One"/>
                </a:rPr>
                <a:t>Review plan</a:t>
              </a:r>
              <a:endParaRPr i="0" sz="1800" u="none" cap="none" strike="noStrike">
                <a:solidFill>
                  <a:schemeClr val="dk1"/>
                </a:solidFill>
                <a:latin typeface="Fredoka One"/>
                <a:ea typeface="Fredoka One"/>
                <a:cs typeface="Fredoka One"/>
                <a:sym typeface="Fredoka One"/>
              </a:endParaRPr>
            </a:p>
          </p:txBody>
        </p:sp>
        <p:sp>
          <p:nvSpPr>
            <p:cNvPr id="175" name="Google Shape;175;p10"/>
            <p:cNvSpPr/>
            <p:nvPr/>
          </p:nvSpPr>
          <p:spPr>
            <a:xfrm rot="2700000">
              <a:off x="3483403" y="926533"/>
              <a:ext cx="283941" cy="364294"/>
            </a:xfrm>
            <a:prstGeom prst="rightArrow">
              <a:avLst>
                <a:gd fmla="val 60000" name="adj1"/>
                <a:gd fmla="val 50000" name="adj2"/>
              </a:avLst>
            </a:prstGeom>
            <a:gradFill>
              <a:gsLst>
                <a:gs pos="0">
                  <a:srgbClr val="7A93FF"/>
                </a:gs>
                <a:gs pos="35000">
                  <a:srgbClr val="A0B2FF"/>
                </a:gs>
                <a:gs pos="100000">
                  <a:srgbClr val="D6DDFF"/>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76" name="Google Shape;176;p10"/>
            <p:cNvSpPr txBox="1"/>
            <p:nvPr/>
          </p:nvSpPr>
          <p:spPr>
            <a:xfrm rot="2700000">
              <a:off x="3495878" y="969276"/>
              <a:ext cx="198759" cy="218576"/>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600"/>
                <a:buFont typeface="Arial"/>
                <a:buNone/>
              </a:pPr>
              <a:r>
                <a:t/>
              </a:r>
              <a:endParaRPr i="0" sz="1600" u="none" cap="none" strike="noStrike">
                <a:solidFill>
                  <a:schemeClr val="dk1"/>
                </a:solidFill>
                <a:latin typeface="Fredoka One"/>
                <a:ea typeface="Fredoka One"/>
                <a:cs typeface="Fredoka One"/>
                <a:sym typeface="Fredoka One"/>
              </a:endParaRPr>
            </a:p>
          </p:txBody>
        </p:sp>
        <p:sp>
          <p:nvSpPr>
            <p:cNvPr id="177" name="Google Shape;177;p10"/>
            <p:cNvSpPr/>
            <p:nvPr/>
          </p:nvSpPr>
          <p:spPr>
            <a:xfrm>
              <a:off x="3549770" y="1146230"/>
              <a:ext cx="1305694" cy="1079389"/>
            </a:xfrm>
            <a:prstGeom prst="ellipse">
              <a:avLst/>
            </a:prstGeom>
            <a:gradFill>
              <a:gsLst>
                <a:gs pos="0">
                  <a:srgbClr val="CDEEFF"/>
                </a:gs>
                <a:gs pos="35000">
                  <a:srgbClr val="DAF3FF"/>
                </a:gs>
                <a:gs pos="100000">
                  <a:srgbClr val="EFF9FF"/>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78" name="Google Shape;178;p10"/>
            <p:cNvSpPr txBox="1"/>
            <p:nvPr/>
          </p:nvSpPr>
          <p:spPr>
            <a:xfrm>
              <a:off x="3740984" y="1187994"/>
              <a:ext cx="923400" cy="763200"/>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Clr>
                  <a:srgbClr val="000000"/>
                </a:buClr>
                <a:buSzPts val="1800"/>
                <a:buFont typeface="Arial"/>
                <a:buNone/>
              </a:pPr>
              <a:r>
                <a:rPr i="0" lang="en-US" sz="1800" u="none" cap="none" strike="noStrike">
                  <a:solidFill>
                    <a:schemeClr val="dk1"/>
                  </a:solidFill>
                  <a:latin typeface="Fredoka One"/>
                  <a:ea typeface="Fredoka One"/>
                  <a:cs typeface="Fredoka One"/>
                  <a:sym typeface="Fredoka One"/>
                </a:rPr>
                <a:t> </a:t>
              </a:r>
              <a:endParaRPr i="0" sz="1400" u="none" cap="none" strike="noStrike">
                <a:solidFill>
                  <a:srgbClr val="000000"/>
                </a:solidFill>
                <a:latin typeface="Fredoka One"/>
                <a:ea typeface="Fredoka One"/>
                <a:cs typeface="Fredoka One"/>
                <a:sym typeface="Fredoka One"/>
              </a:endParaRPr>
            </a:p>
            <a:p>
              <a:pPr indent="0" lvl="0" marL="0" marR="0" rtl="0" algn="ctr">
                <a:lnSpc>
                  <a:spcPct val="90000"/>
                </a:lnSpc>
                <a:spcBef>
                  <a:spcPts val="630"/>
                </a:spcBef>
                <a:spcAft>
                  <a:spcPts val="0"/>
                </a:spcAft>
                <a:buClr>
                  <a:srgbClr val="000000"/>
                </a:buClr>
                <a:buSzPts val="1800"/>
                <a:buFont typeface="Arial"/>
                <a:buNone/>
              </a:pPr>
              <a:r>
                <a:rPr i="0" lang="en-US" sz="1700" u="none" cap="none" strike="noStrike">
                  <a:solidFill>
                    <a:schemeClr val="dk1"/>
                  </a:solidFill>
                  <a:latin typeface="Fredoka One"/>
                  <a:ea typeface="Fredoka One"/>
                  <a:cs typeface="Fredoka One"/>
                  <a:sym typeface="Fredoka One"/>
                </a:rPr>
                <a:t>Provide Any clarification</a:t>
              </a:r>
              <a:endParaRPr i="0" sz="1700" u="none" cap="none" strike="noStrike">
                <a:solidFill>
                  <a:schemeClr val="dk1"/>
                </a:solidFill>
                <a:latin typeface="Fredoka One"/>
                <a:ea typeface="Fredoka One"/>
                <a:cs typeface="Fredoka One"/>
                <a:sym typeface="Fredoka One"/>
              </a:endParaRPr>
            </a:p>
          </p:txBody>
        </p:sp>
        <p:sp>
          <p:nvSpPr>
            <p:cNvPr id="179" name="Google Shape;179;p10"/>
            <p:cNvSpPr/>
            <p:nvPr/>
          </p:nvSpPr>
          <p:spPr>
            <a:xfrm rot="8100000">
              <a:off x="3508485" y="2063518"/>
              <a:ext cx="268783" cy="364294"/>
            </a:xfrm>
            <a:prstGeom prst="rightArrow">
              <a:avLst>
                <a:gd fmla="val 60000" name="adj1"/>
                <a:gd fmla="val 50000" name="adj2"/>
              </a:avLst>
            </a:prstGeom>
            <a:gradFill>
              <a:gsLst>
                <a:gs pos="0">
                  <a:srgbClr val="CDEEFF"/>
                </a:gs>
                <a:gs pos="35000">
                  <a:srgbClr val="DAF3FF"/>
                </a:gs>
                <a:gs pos="100000">
                  <a:srgbClr val="EFF9FF"/>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80" name="Google Shape;180;p10"/>
            <p:cNvSpPr txBox="1"/>
            <p:nvPr/>
          </p:nvSpPr>
          <p:spPr>
            <a:xfrm rot="-2700000">
              <a:off x="3577311" y="2107868"/>
              <a:ext cx="188148" cy="218576"/>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600"/>
                <a:buFont typeface="Arial"/>
                <a:buNone/>
              </a:pPr>
              <a:r>
                <a:t/>
              </a:r>
              <a:endParaRPr i="0" sz="1600" u="none" cap="none" strike="noStrike">
                <a:solidFill>
                  <a:schemeClr val="dk1"/>
                </a:solidFill>
                <a:latin typeface="Fredoka One"/>
                <a:ea typeface="Fredoka One"/>
                <a:cs typeface="Fredoka One"/>
                <a:sym typeface="Fredoka One"/>
              </a:endParaRPr>
            </a:p>
          </p:txBody>
        </p:sp>
        <p:sp>
          <p:nvSpPr>
            <p:cNvPr id="181" name="Google Shape;181;p10"/>
            <p:cNvSpPr/>
            <p:nvPr/>
          </p:nvSpPr>
          <p:spPr>
            <a:xfrm>
              <a:off x="2333621" y="2291323"/>
              <a:ext cx="1447807" cy="1079389"/>
            </a:xfrm>
            <a:prstGeom prst="ellipse">
              <a:avLst/>
            </a:prstGeom>
            <a:gradFill>
              <a:gsLst>
                <a:gs pos="0">
                  <a:srgbClr val="BABABA"/>
                </a:gs>
                <a:gs pos="35000">
                  <a:srgbClr val="CFCFCF"/>
                </a:gs>
                <a:gs pos="100000">
                  <a:srgbClr val="EDEDED"/>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82" name="Google Shape;182;p10"/>
            <p:cNvSpPr txBox="1"/>
            <p:nvPr/>
          </p:nvSpPr>
          <p:spPr>
            <a:xfrm>
              <a:off x="2545647" y="2449396"/>
              <a:ext cx="1023755" cy="763243"/>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Clr>
                  <a:srgbClr val="000000"/>
                </a:buClr>
                <a:buSzPts val="1800"/>
                <a:buFont typeface="Arial"/>
                <a:buNone/>
              </a:pPr>
              <a:r>
                <a:rPr i="0" lang="en-US" sz="1800" u="none" cap="none" strike="noStrike">
                  <a:solidFill>
                    <a:schemeClr val="dk1"/>
                  </a:solidFill>
                  <a:latin typeface="Fredoka One"/>
                  <a:ea typeface="Fredoka One"/>
                  <a:cs typeface="Fredoka One"/>
                  <a:sym typeface="Fredoka One"/>
                </a:rPr>
                <a:t>Discuss plans for upcoming year</a:t>
              </a:r>
              <a:endParaRPr i="0" sz="1800" u="none" cap="none" strike="noStrike">
                <a:solidFill>
                  <a:schemeClr val="dk1"/>
                </a:solidFill>
                <a:latin typeface="Fredoka One"/>
                <a:ea typeface="Fredoka One"/>
                <a:cs typeface="Fredoka One"/>
                <a:sym typeface="Fredoka One"/>
              </a:endParaRPr>
            </a:p>
          </p:txBody>
        </p:sp>
        <p:sp>
          <p:nvSpPr>
            <p:cNvPr id="183" name="Google Shape;183;p10"/>
            <p:cNvSpPr/>
            <p:nvPr/>
          </p:nvSpPr>
          <p:spPr>
            <a:xfrm rot="-8100000">
              <a:off x="2346674" y="2072412"/>
              <a:ext cx="268783" cy="364294"/>
            </a:xfrm>
            <a:prstGeom prst="rightArrow">
              <a:avLst>
                <a:gd fmla="val 60000" name="adj1"/>
                <a:gd fmla="val 50000" name="adj2"/>
              </a:avLst>
            </a:prstGeom>
            <a:gradFill>
              <a:gsLst>
                <a:gs pos="0">
                  <a:srgbClr val="BABABA"/>
                </a:gs>
                <a:gs pos="35000">
                  <a:srgbClr val="CFCFCF"/>
                </a:gs>
                <a:gs pos="100000">
                  <a:srgbClr val="EDEDED"/>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84" name="Google Shape;184;p10"/>
            <p:cNvSpPr txBox="1"/>
            <p:nvPr/>
          </p:nvSpPr>
          <p:spPr>
            <a:xfrm rot="2700000">
              <a:off x="2415500" y="2173780"/>
              <a:ext cx="188148" cy="218576"/>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600"/>
                <a:buFont typeface="Arial"/>
                <a:buNone/>
              </a:pPr>
              <a:r>
                <a:t/>
              </a:r>
              <a:endParaRPr i="0" sz="1600" u="none" cap="none" strike="noStrike">
                <a:solidFill>
                  <a:schemeClr val="dk1"/>
                </a:solidFill>
                <a:latin typeface="Fredoka One"/>
                <a:ea typeface="Fredoka One"/>
                <a:cs typeface="Fredoka One"/>
                <a:sym typeface="Fredoka One"/>
              </a:endParaRPr>
            </a:p>
          </p:txBody>
        </p:sp>
        <p:sp>
          <p:nvSpPr>
            <p:cNvPr id="185" name="Google Shape;185;p10"/>
            <p:cNvSpPr/>
            <p:nvPr/>
          </p:nvSpPr>
          <p:spPr>
            <a:xfrm>
              <a:off x="1259584" y="1146230"/>
              <a:ext cx="1305694" cy="1079389"/>
            </a:xfrm>
            <a:prstGeom prst="ellipse">
              <a:avLst/>
            </a:prstGeom>
            <a:gradFill>
              <a:gsLst>
                <a:gs pos="0">
                  <a:srgbClr val="FFC0D3"/>
                </a:gs>
                <a:gs pos="35000">
                  <a:srgbClr val="FFD4E0"/>
                </a:gs>
                <a:gs pos="100000">
                  <a:srgbClr val="FFEBF2"/>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86" name="Google Shape;186;p10"/>
            <p:cNvSpPr txBox="1"/>
            <p:nvPr/>
          </p:nvSpPr>
          <p:spPr>
            <a:xfrm>
              <a:off x="1450798" y="1304303"/>
              <a:ext cx="923266" cy="763243"/>
            </a:xfrm>
            <a:prstGeom prst="rect">
              <a:avLst/>
            </a:prstGeom>
            <a:noFill/>
            <a:ln>
              <a:noFill/>
            </a:ln>
          </p:spPr>
          <p:txBody>
            <a:bodyPr anchorCtr="0" anchor="ctr" bIns="22850" lIns="22850" spcFirstLastPara="1" rIns="22850" wrap="square" tIns="22850">
              <a:noAutofit/>
            </a:bodyPr>
            <a:lstStyle/>
            <a:p>
              <a:pPr indent="0" lvl="0" marL="0" marR="0" rtl="0" algn="ctr">
                <a:lnSpc>
                  <a:spcPct val="90000"/>
                </a:lnSpc>
                <a:spcBef>
                  <a:spcPts val="0"/>
                </a:spcBef>
                <a:spcAft>
                  <a:spcPts val="0"/>
                </a:spcAft>
                <a:buClr>
                  <a:srgbClr val="000000"/>
                </a:buClr>
                <a:buSzPts val="1800"/>
                <a:buFont typeface="Arial"/>
                <a:buNone/>
              </a:pPr>
              <a:r>
                <a:rPr i="0" lang="en-US" sz="1800" u="none" cap="none" strike="noStrike">
                  <a:solidFill>
                    <a:schemeClr val="dk1"/>
                  </a:solidFill>
                  <a:latin typeface="Fredoka One"/>
                  <a:ea typeface="Fredoka One"/>
                  <a:cs typeface="Fredoka One"/>
                  <a:sym typeface="Fredoka One"/>
                </a:rPr>
                <a:t>Request feedback</a:t>
              </a:r>
              <a:endParaRPr i="0" sz="1800" u="none" cap="none" strike="noStrike">
                <a:solidFill>
                  <a:schemeClr val="dk1"/>
                </a:solidFill>
                <a:latin typeface="Fredoka One"/>
                <a:ea typeface="Fredoka One"/>
                <a:cs typeface="Fredoka One"/>
                <a:sym typeface="Fredoka One"/>
              </a:endParaRPr>
            </a:p>
          </p:txBody>
        </p:sp>
        <p:sp>
          <p:nvSpPr>
            <p:cNvPr id="187" name="Google Shape;187;p10"/>
            <p:cNvSpPr/>
            <p:nvPr/>
          </p:nvSpPr>
          <p:spPr>
            <a:xfrm rot="-2700000">
              <a:off x="2338310" y="935928"/>
              <a:ext cx="283941" cy="364294"/>
            </a:xfrm>
            <a:prstGeom prst="rightArrow">
              <a:avLst>
                <a:gd fmla="val 60000" name="adj1"/>
                <a:gd fmla="val 50000" name="adj2"/>
              </a:avLst>
            </a:prstGeom>
            <a:gradFill>
              <a:gsLst>
                <a:gs pos="0">
                  <a:srgbClr val="FFC0D3"/>
                </a:gs>
                <a:gs pos="35000">
                  <a:srgbClr val="FFD4E0"/>
                </a:gs>
                <a:gs pos="100000">
                  <a:srgbClr val="FFEBF2"/>
                </a:gs>
              </a:gsLst>
              <a:lin ang="16200000" scaled="0"/>
            </a:gradFill>
            <a:ln>
              <a:noFill/>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400" u="none" cap="none" strike="noStrike">
                <a:solidFill>
                  <a:srgbClr val="000000"/>
                </a:solidFill>
                <a:latin typeface="Fredoka One"/>
                <a:ea typeface="Fredoka One"/>
                <a:cs typeface="Fredoka One"/>
                <a:sym typeface="Fredoka One"/>
              </a:endParaRPr>
            </a:p>
          </p:txBody>
        </p:sp>
        <p:sp>
          <p:nvSpPr>
            <p:cNvPr id="188" name="Google Shape;188;p10"/>
            <p:cNvSpPr txBox="1"/>
            <p:nvPr/>
          </p:nvSpPr>
          <p:spPr>
            <a:xfrm rot="-2700000">
              <a:off x="2350785" y="1038903"/>
              <a:ext cx="198759" cy="218576"/>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600"/>
                <a:buFont typeface="Arial"/>
                <a:buNone/>
              </a:pPr>
              <a:r>
                <a:t/>
              </a:r>
              <a:endParaRPr i="0" sz="1600" u="none" cap="none" strike="noStrike">
                <a:solidFill>
                  <a:schemeClr val="dk1"/>
                </a:solidFill>
                <a:latin typeface="Fredoka One"/>
                <a:ea typeface="Fredoka One"/>
                <a:cs typeface="Fredoka One"/>
                <a:sym typeface="Fredoka One"/>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1"/>
          <p:cNvSpPr txBox="1"/>
          <p:nvPr>
            <p:ph type="ctrTitle"/>
          </p:nvPr>
        </p:nvSpPr>
        <p:spPr>
          <a:xfrm>
            <a:off x="838200" y="1673227"/>
            <a:ext cx="7772400" cy="1470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lang="en-US" cap="none">
                <a:latin typeface="Fredoka One"/>
                <a:ea typeface="Fredoka One"/>
                <a:cs typeface="Fredoka One"/>
                <a:sym typeface="Fredoka One"/>
              </a:rPr>
            </a:br>
            <a:r>
              <a:rPr lang="en-US" cap="none">
                <a:latin typeface="Fredoka One"/>
                <a:ea typeface="Fredoka One"/>
                <a:cs typeface="Fredoka One"/>
                <a:sym typeface="Fredoka One"/>
              </a:rPr>
              <a:t>   Questions and Input?</a:t>
            </a:r>
            <a:endParaRPr>
              <a:latin typeface="Fredoka One"/>
              <a:ea typeface="Fredoka One"/>
              <a:cs typeface="Fredoka One"/>
              <a:sym typeface="Fredoka One"/>
            </a:endParaRPr>
          </a:p>
        </p:txBody>
      </p:sp>
      <p:sp>
        <p:nvSpPr>
          <p:cNvPr id="194" name="Google Shape;194;p11"/>
          <p:cNvSpPr txBox="1"/>
          <p:nvPr>
            <p:ph idx="1" type="subTitle"/>
          </p:nvPr>
        </p:nvSpPr>
        <p:spPr>
          <a:xfrm>
            <a:off x="2516325" y="4599725"/>
            <a:ext cx="4629300" cy="571500"/>
          </a:xfrm>
          <a:prstGeom prst="rect">
            <a:avLst/>
          </a:prstGeom>
          <a:noFill/>
          <a:ln>
            <a:noFill/>
          </a:ln>
        </p:spPr>
        <p:txBody>
          <a:bodyPr anchorCtr="0" anchor="t" bIns="45700" lIns="91425" spcFirstLastPara="1" rIns="91425" wrap="square" tIns="45700">
            <a:normAutofit fontScale="62500" lnSpcReduction="20000"/>
          </a:bodyPr>
          <a:lstStyle/>
          <a:p>
            <a:pPr indent="0" lvl="0" marL="0" rtl="0" algn="ctr">
              <a:lnSpc>
                <a:spcPct val="100000"/>
              </a:lnSpc>
              <a:spcBef>
                <a:spcPts val="0"/>
              </a:spcBef>
              <a:spcAft>
                <a:spcPts val="0"/>
              </a:spcAft>
              <a:buClr>
                <a:schemeClr val="dk1"/>
              </a:buClr>
              <a:buSzPct val="100000"/>
              <a:buFont typeface="Arial"/>
              <a:buNone/>
            </a:pPr>
            <a:r>
              <a:t/>
            </a:r>
            <a:endParaRPr/>
          </a:p>
          <a:p>
            <a:pPr indent="0" lvl="0" marL="0" rtl="0" algn="ctr">
              <a:lnSpc>
                <a:spcPct val="100000"/>
              </a:lnSpc>
              <a:spcBef>
                <a:spcPts val="341"/>
              </a:spcBef>
              <a:spcAft>
                <a:spcPts val="0"/>
              </a:spcAft>
              <a:buClr>
                <a:schemeClr val="dk1"/>
              </a:buClr>
              <a:buSzPct val="71286"/>
              <a:buFont typeface="Arial"/>
              <a:buNone/>
            </a:pPr>
            <a:r>
              <a:rPr lang="en-US" sz="2950">
                <a:latin typeface="Fredoka One"/>
                <a:ea typeface="Fredoka One"/>
                <a:cs typeface="Fredoka One"/>
                <a:sym typeface="Fredoka One"/>
              </a:rPr>
              <a:t>Thank You for Coming!</a:t>
            </a:r>
            <a:endParaRPr sz="2950">
              <a:latin typeface="Fredoka One"/>
              <a:ea typeface="Fredoka One"/>
              <a:cs typeface="Fredoka One"/>
              <a:sym typeface="Fredoka One"/>
            </a:endParaRPr>
          </a:p>
        </p:txBody>
      </p:sp>
      <p:sp>
        <p:nvSpPr>
          <p:cNvPr id="195" name="Google Shape;195;p11"/>
          <p:cNvSpPr txBox="1"/>
          <p:nvPr/>
        </p:nvSpPr>
        <p:spPr>
          <a:xfrm>
            <a:off x="2092050" y="2988225"/>
            <a:ext cx="5264700" cy="10563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900"/>
              <a:buFont typeface="Arial"/>
              <a:buNone/>
            </a:pPr>
            <a:r>
              <a:rPr lang="en-US" sz="2400">
                <a:latin typeface="Fredoka One"/>
                <a:ea typeface="Fredoka One"/>
                <a:cs typeface="Fredoka One"/>
                <a:sym typeface="Fredoka One"/>
              </a:rPr>
              <a:t>See Elizabeth Villano (Miss Bee) </a:t>
            </a:r>
            <a:endParaRPr sz="2400">
              <a:latin typeface="Fredoka One"/>
              <a:ea typeface="Fredoka One"/>
              <a:cs typeface="Fredoka One"/>
              <a:sym typeface="Fredoka One"/>
            </a:endParaRPr>
          </a:p>
          <a:p>
            <a:pPr indent="0" lvl="0" marL="0" marR="0" rtl="0" algn="ctr">
              <a:lnSpc>
                <a:spcPct val="100000"/>
              </a:lnSpc>
              <a:spcBef>
                <a:spcPts val="0"/>
              </a:spcBef>
              <a:spcAft>
                <a:spcPts val="0"/>
              </a:spcAft>
              <a:buClr>
                <a:srgbClr val="000000"/>
              </a:buClr>
              <a:buSzPts val="1900"/>
              <a:buFont typeface="Arial"/>
              <a:buNone/>
            </a:pPr>
            <a:r>
              <a:rPr i="0" lang="en-US" sz="2400" u="none" cap="none" strike="noStrike">
                <a:solidFill>
                  <a:srgbClr val="000000"/>
                </a:solidFill>
                <a:latin typeface="Fredoka One"/>
                <a:ea typeface="Fredoka One"/>
                <a:cs typeface="Fredoka One"/>
                <a:sym typeface="Fredoka One"/>
              </a:rPr>
              <a:t>Room C-12</a:t>
            </a:r>
            <a:endParaRPr i="0" sz="2400" u="none" cap="none" strike="noStrike">
              <a:solidFill>
                <a:srgbClr val="000000"/>
              </a:solidFill>
              <a:latin typeface="Fredoka One"/>
              <a:ea typeface="Fredoka One"/>
              <a:cs typeface="Fredoka One"/>
              <a:sym typeface="Fredoka One"/>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1602581" y="1028700"/>
            <a:ext cx="6115050" cy="7429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Purpose</a:t>
            </a:r>
            <a:endParaRPr>
              <a:latin typeface="Fredoka One"/>
              <a:ea typeface="Fredoka One"/>
              <a:cs typeface="Fredoka One"/>
              <a:sym typeface="Fredoka One"/>
            </a:endParaRPr>
          </a:p>
        </p:txBody>
      </p:sp>
      <p:sp>
        <p:nvSpPr>
          <p:cNvPr id="91" name="Google Shape;91;p2"/>
          <p:cNvSpPr txBox="1"/>
          <p:nvPr>
            <p:ph idx="1" type="body"/>
          </p:nvPr>
        </p:nvSpPr>
        <p:spPr>
          <a:xfrm>
            <a:off x="1602581" y="2057400"/>
            <a:ext cx="6115050" cy="337185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2700"/>
              <a:buFont typeface="Arial"/>
              <a:buNone/>
            </a:pPr>
            <a:r>
              <a:t/>
            </a:r>
            <a:endParaRPr sz="2700"/>
          </a:p>
          <a:p>
            <a:pPr indent="0" lvl="0" marL="0" rtl="0" algn="ctr">
              <a:lnSpc>
                <a:spcPct val="100000"/>
              </a:lnSpc>
              <a:spcBef>
                <a:spcPts val="480"/>
              </a:spcBef>
              <a:spcAft>
                <a:spcPts val="0"/>
              </a:spcAft>
              <a:buClr>
                <a:schemeClr val="dk1"/>
              </a:buClr>
              <a:buSzPts val="2400"/>
              <a:buFont typeface="Arial"/>
              <a:buNone/>
            </a:pPr>
            <a:r>
              <a:rPr lang="en-US" sz="2800">
                <a:latin typeface="Fredoka One"/>
                <a:ea typeface="Fredoka One"/>
                <a:cs typeface="Fredoka One"/>
                <a:sym typeface="Fredoka One"/>
              </a:rPr>
              <a:t>Provide information about our school’s Title I-A program for parents of students participating in the program  </a:t>
            </a:r>
            <a:endParaRPr sz="2800">
              <a:latin typeface="Fredoka One"/>
              <a:ea typeface="Fredoka One"/>
              <a:cs typeface="Fredoka One"/>
              <a:sym typeface="Fredoka On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1514406" y="128150"/>
            <a:ext cx="6115200" cy="743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Update on School’s Progress</a:t>
            </a:r>
            <a:endParaRPr>
              <a:latin typeface="Fredoka One"/>
              <a:ea typeface="Fredoka One"/>
              <a:cs typeface="Fredoka One"/>
              <a:sym typeface="Fredoka One"/>
            </a:endParaRPr>
          </a:p>
        </p:txBody>
      </p:sp>
      <p:pic>
        <p:nvPicPr>
          <p:cNvPr id="98" name="Google Shape;98;p3"/>
          <p:cNvPicPr preferRelativeResize="0"/>
          <p:nvPr/>
        </p:nvPicPr>
        <p:blipFill>
          <a:blip r:embed="rId3">
            <a:alphaModFix/>
          </a:blip>
          <a:stretch>
            <a:fillRect/>
          </a:stretch>
        </p:blipFill>
        <p:spPr>
          <a:xfrm>
            <a:off x="660413" y="742950"/>
            <a:ext cx="7823175" cy="5962649"/>
          </a:xfrm>
          <a:prstGeom prst="rect">
            <a:avLst/>
          </a:prstGeom>
          <a:noFill/>
          <a:ln>
            <a:noFill/>
          </a:ln>
        </p:spPr>
      </p:pic>
      <p:sp>
        <p:nvSpPr>
          <p:cNvPr id="99" name="Google Shape;99;p3"/>
          <p:cNvSpPr/>
          <p:nvPr/>
        </p:nvSpPr>
        <p:spPr>
          <a:xfrm>
            <a:off x="7419475" y="661725"/>
            <a:ext cx="1263300" cy="10629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0" name="Google Shape;100;p3"/>
          <p:cNvSpPr/>
          <p:nvPr/>
        </p:nvSpPr>
        <p:spPr>
          <a:xfrm>
            <a:off x="7629600" y="2145725"/>
            <a:ext cx="1263300" cy="962400"/>
          </a:xfrm>
          <a:prstGeom prst="wedgeRoundRectCallout">
            <a:avLst>
              <a:gd fmla="val -23775" name="adj1"/>
              <a:gd fmla="val -62510" name="adj2"/>
              <a:gd fmla="val 0" name="adj3"/>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a:latin typeface="Fredoka One"/>
                <a:ea typeface="Fredoka One"/>
                <a:cs typeface="Fredoka One"/>
                <a:sym typeface="Fredoka One"/>
              </a:rPr>
              <a:t>23/24</a:t>
            </a:r>
            <a:endParaRPr>
              <a:latin typeface="Fredoka One"/>
              <a:ea typeface="Fredoka One"/>
              <a:cs typeface="Fredoka One"/>
              <a:sym typeface="Fredoka One"/>
            </a:endParaRPr>
          </a:p>
          <a:p>
            <a:pPr indent="0" lvl="0" marL="0" rtl="0" algn="ctr">
              <a:spcBef>
                <a:spcPts val="0"/>
              </a:spcBef>
              <a:spcAft>
                <a:spcPts val="0"/>
              </a:spcAft>
              <a:buNone/>
            </a:pPr>
            <a:r>
              <a:rPr lang="en-US">
                <a:latin typeface="Fredoka One"/>
                <a:ea typeface="Fredoka One"/>
                <a:cs typeface="Fredoka One"/>
                <a:sym typeface="Fredoka One"/>
              </a:rPr>
              <a:t>Not available yet.</a:t>
            </a:r>
            <a:endParaRPr>
              <a:latin typeface="Fredoka One"/>
              <a:ea typeface="Fredoka One"/>
              <a:cs typeface="Fredoka One"/>
              <a:sym typeface="Fredoka One"/>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
          <p:cNvSpPr txBox="1"/>
          <p:nvPr>
            <p:ph type="title"/>
          </p:nvPr>
        </p:nvSpPr>
        <p:spPr>
          <a:xfrm>
            <a:off x="1602581" y="1028700"/>
            <a:ext cx="6115050" cy="74295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lang="en-US">
                <a:solidFill>
                  <a:schemeClr val="dk1"/>
                </a:solidFill>
                <a:latin typeface="Fredoka One"/>
                <a:ea typeface="Fredoka One"/>
                <a:cs typeface="Fredoka One"/>
                <a:sym typeface="Fredoka One"/>
              </a:rPr>
              <a:t>What is “Title I-A”?</a:t>
            </a:r>
            <a:endParaRPr>
              <a:solidFill>
                <a:schemeClr val="dk1"/>
              </a:solidFill>
              <a:latin typeface="Fredoka One"/>
              <a:ea typeface="Fredoka One"/>
              <a:cs typeface="Fredoka One"/>
              <a:sym typeface="Fredoka One"/>
            </a:endParaRPr>
          </a:p>
          <a:p>
            <a:pPr indent="0" lvl="0" marL="0" rtl="0" algn="ctr">
              <a:lnSpc>
                <a:spcPct val="100000"/>
              </a:lnSpc>
              <a:spcBef>
                <a:spcPts val="0"/>
              </a:spcBef>
              <a:spcAft>
                <a:spcPts val="0"/>
              </a:spcAft>
              <a:buNone/>
            </a:pPr>
            <a:r>
              <a:t/>
            </a:r>
            <a:endParaRPr>
              <a:latin typeface="Fredoka One"/>
              <a:ea typeface="Fredoka One"/>
              <a:cs typeface="Fredoka One"/>
              <a:sym typeface="Fredoka One"/>
            </a:endParaRPr>
          </a:p>
        </p:txBody>
      </p:sp>
      <p:sp>
        <p:nvSpPr>
          <p:cNvPr id="106" name="Google Shape;106;p4"/>
          <p:cNvSpPr txBox="1"/>
          <p:nvPr>
            <p:ph idx="1" type="body"/>
          </p:nvPr>
        </p:nvSpPr>
        <p:spPr>
          <a:xfrm>
            <a:off x="1485900" y="1905001"/>
            <a:ext cx="6172200" cy="3398100"/>
          </a:xfrm>
          <a:prstGeom prst="rect">
            <a:avLst/>
          </a:prstGeom>
          <a:noFill/>
          <a:ln>
            <a:noFill/>
          </a:ln>
        </p:spPr>
        <p:txBody>
          <a:bodyPr anchorCtr="0" anchor="t" bIns="45700" lIns="91425" spcFirstLastPara="1" rIns="91425" wrap="square" tIns="45700">
            <a:noAutofit/>
          </a:bodyPr>
          <a:lstStyle/>
          <a:p>
            <a:pPr indent="-257175" lvl="0" marL="257175" rtl="0" algn="l">
              <a:lnSpc>
                <a:spcPct val="90000"/>
              </a:lnSpc>
              <a:spcBef>
                <a:spcPts val="0"/>
              </a:spcBef>
              <a:spcAft>
                <a:spcPts val="0"/>
              </a:spcAft>
              <a:buClr>
                <a:schemeClr val="dk1"/>
              </a:buClr>
              <a:buSzPts val="2400"/>
              <a:buFont typeface="Fredoka One"/>
              <a:buChar char="•"/>
            </a:pPr>
            <a:r>
              <a:rPr lang="en-US">
                <a:latin typeface="Fredoka One"/>
                <a:ea typeface="Fredoka One"/>
                <a:cs typeface="Fredoka One"/>
                <a:sym typeface="Fredoka One"/>
              </a:rPr>
              <a:t>What is “Title I-A”?</a:t>
            </a:r>
            <a:endParaRPr>
              <a:latin typeface="Fredoka One"/>
              <a:ea typeface="Fredoka One"/>
              <a:cs typeface="Fredoka One"/>
              <a:sym typeface="Fredoka One"/>
            </a:endParaRPr>
          </a:p>
          <a:p>
            <a:pPr indent="-214312" lvl="1" marL="557213" rtl="0" algn="l">
              <a:lnSpc>
                <a:spcPct val="90000"/>
              </a:lnSpc>
              <a:spcBef>
                <a:spcPts val="420"/>
              </a:spcBef>
              <a:spcAft>
                <a:spcPts val="0"/>
              </a:spcAft>
              <a:buClr>
                <a:schemeClr val="dk1"/>
              </a:buClr>
              <a:buSzPts val="2100"/>
              <a:buFont typeface="Fredoka One"/>
              <a:buChar char="–"/>
            </a:pPr>
            <a:r>
              <a:rPr lang="en-US">
                <a:latin typeface="Fredoka One"/>
                <a:ea typeface="Fredoka One"/>
                <a:cs typeface="Fredoka One"/>
                <a:sym typeface="Fredoka One"/>
              </a:rPr>
              <a:t>Title I-A is United States Government’s largest </a:t>
            </a:r>
            <a:r>
              <a:rPr lang="en-US" u="sng">
                <a:latin typeface="Fredoka One"/>
                <a:ea typeface="Fredoka One"/>
                <a:cs typeface="Fredoka One"/>
                <a:sym typeface="Fredoka One"/>
              </a:rPr>
              <a:t>education assistance program</a:t>
            </a:r>
            <a:r>
              <a:rPr lang="en-US">
                <a:latin typeface="Fredoka One"/>
                <a:ea typeface="Fredoka One"/>
                <a:cs typeface="Fredoka One"/>
                <a:sym typeface="Fredoka One"/>
              </a:rPr>
              <a:t> for schools.</a:t>
            </a:r>
            <a:endParaRPr>
              <a:latin typeface="Fredoka One"/>
              <a:ea typeface="Fredoka One"/>
              <a:cs typeface="Fredoka One"/>
              <a:sym typeface="Fredoka One"/>
            </a:endParaRPr>
          </a:p>
          <a:p>
            <a:pPr indent="-214312" lvl="1" marL="557213" rtl="0" algn="l">
              <a:lnSpc>
                <a:spcPct val="90000"/>
              </a:lnSpc>
              <a:spcBef>
                <a:spcPts val="420"/>
              </a:spcBef>
              <a:spcAft>
                <a:spcPts val="0"/>
              </a:spcAft>
              <a:buClr>
                <a:schemeClr val="dk1"/>
              </a:buClr>
              <a:buSzPts val="2100"/>
              <a:buFont typeface="Fredoka One"/>
              <a:buChar char="–"/>
            </a:pPr>
            <a:r>
              <a:rPr lang="en-US">
                <a:latin typeface="Fredoka One"/>
                <a:ea typeface="Fredoka One"/>
                <a:cs typeface="Fredoka One"/>
                <a:sym typeface="Fredoka One"/>
              </a:rPr>
              <a:t>Funds are used to</a:t>
            </a:r>
            <a:r>
              <a:rPr lang="en-US" u="sng">
                <a:latin typeface="Fredoka One"/>
                <a:ea typeface="Fredoka One"/>
                <a:cs typeface="Fredoka One"/>
                <a:sym typeface="Fredoka One"/>
              </a:rPr>
              <a:t> provide programs to help children</a:t>
            </a:r>
            <a:r>
              <a:rPr lang="en-US">
                <a:latin typeface="Fredoka One"/>
                <a:ea typeface="Fredoka One"/>
                <a:cs typeface="Fredoka One"/>
                <a:sym typeface="Fredoka One"/>
              </a:rPr>
              <a:t> who are </a:t>
            </a:r>
            <a:r>
              <a:rPr lang="en-US" u="sng">
                <a:latin typeface="Fredoka One"/>
                <a:ea typeface="Fredoka One"/>
                <a:cs typeface="Fredoka One"/>
                <a:sym typeface="Fredoka One"/>
              </a:rPr>
              <a:t>struggling in reading and math</a:t>
            </a:r>
            <a:r>
              <a:rPr lang="en-US">
                <a:latin typeface="Fredoka One"/>
                <a:ea typeface="Fredoka One"/>
                <a:cs typeface="Fredoka One"/>
                <a:sym typeface="Fredoka One"/>
              </a:rPr>
              <a:t>.</a:t>
            </a:r>
            <a:endParaRPr>
              <a:latin typeface="Fredoka One"/>
              <a:ea typeface="Fredoka One"/>
              <a:cs typeface="Fredoka One"/>
              <a:sym typeface="Fredoka One"/>
            </a:endParaRPr>
          </a:p>
          <a:p>
            <a:pPr indent="-214312" lvl="1" marL="557213" rtl="0" algn="l">
              <a:lnSpc>
                <a:spcPct val="90000"/>
              </a:lnSpc>
              <a:spcBef>
                <a:spcPts val="420"/>
              </a:spcBef>
              <a:spcAft>
                <a:spcPts val="0"/>
              </a:spcAft>
              <a:buClr>
                <a:schemeClr val="dk1"/>
              </a:buClr>
              <a:buSzPts val="2100"/>
              <a:buFont typeface="Fredoka One"/>
              <a:buChar char="–"/>
            </a:pPr>
            <a:r>
              <a:rPr lang="en-US">
                <a:latin typeface="Fredoka One"/>
                <a:ea typeface="Fredoka One"/>
                <a:cs typeface="Fredoka One"/>
                <a:sym typeface="Fredoka One"/>
              </a:rPr>
              <a:t>Extra help (</a:t>
            </a:r>
            <a:r>
              <a:rPr b="1" lang="en-US">
                <a:latin typeface="Fredoka One"/>
                <a:ea typeface="Fredoka One"/>
                <a:cs typeface="Fredoka One"/>
                <a:sym typeface="Fredoka One"/>
              </a:rPr>
              <a:t>in addition</a:t>
            </a:r>
            <a:r>
              <a:rPr lang="en-US">
                <a:latin typeface="Fredoka One"/>
                <a:ea typeface="Fredoka One"/>
                <a:cs typeface="Fredoka One"/>
                <a:sym typeface="Fredoka One"/>
              </a:rPr>
              <a:t> to what they learn during math and reading time in the classroom)</a:t>
            </a:r>
            <a:endParaRPr>
              <a:latin typeface="Fredoka One"/>
              <a:ea typeface="Fredoka One"/>
              <a:cs typeface="Fredoka One"/>
              <a:sym typeface="Fredoka One"/>
            </a:endParaRPr>
          </a:p>
          <a:p>
            <a:pPr indent="-214311" lvl="1" marL="557212" rtl="0" algn="l">
              <a:lnSpc>
                <a:spcPct val="90000"/>
              </a:lnSpc>
              <a:spcBef>
                <a:spcPts val="420"/>
              </a:spcBef>
              <a:spcAft>
                <a:spcPts val="0"/>
              </a:spcAft>
              <a:buClr>
                <a:schemeClr val="dk1"/>
              </a:buClr>
              <a:buSzPts val="2100"/>
              <a:buFont typeface="Fredoka One"/>
              <a:buChar char="–"/>
            </a:pPr>
            <a:r>
              <a:rPr lang="en-US">
                <a:latin typeface="Fredoka One"/>
                <a:ea typeface="Fredoka One"/>
                <a:cs typeface="Fredoka One"/>
                <a:sym typeface="Fredoka One"/>
              </a:rPr>
              <a:t>Funding provided under ESEA (</a:t>
            </a:r>
            <a:r>
              <a:rPr lang="en-US">
                <a:highlight>
                  <a:srgbClr val="FFFFFF"/>
                </a:highlight>
                <a:latin typeface="Fredoka One"/>
                <a:ea typeface="Fredoka One"/>
                <a:cs typeface="Fredoka One"/>
                <a:sym typeface="Fredoka One"/>
              </a:rPr>
              <a:t>Elementary and Secondary Education Act)</a:t>
            </a:r>
            <a:endParaRPr>
              <a:latin typeface="Fredoka One"/>
              <a:ea typeface="Fredoka One"/>
              <a:cs typeface="Fredoka One"/>
              <a:sym typeface="Fredoka One"/>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5"/>
          <p:cNvSpPr txBox="1"/>
          <p:nvPr>
            <p:ph type="title"/>
          </p:nvPr>
        </p:nvSpPr>
        <p:spPr>
          <a:xfrm>
            <a:off x="1602581" y="876300"/>
            <a:ext cx="6115200" cy="7431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Title I-A Program Components</a:t>
            </a:r>
            <a:endParaRPr>
              <a:latin typeface="Fredoka One"/>
              <a:ea typeface="Fredoka One"/>
              <a:cs typeface="Fredoka One"/>
              <a:sym typeface="Fredoka One"/>
            </a:endParaRPr>
          </a:p>
        </p:txBody>
      </p:sp>
      <p:grpSp>
        <p:nvGrpSpPr>
          <p:cNvPr id="113" name="Google Shape;113;p5"/>
          <p:cNvGrpSpPr/>
          <p:nvPr/>
        </p:nvGrpSpPr>
        <p:grpSpPr>
          <a:xfrm>
            <a:off x="2591794" y="1672161"/>
            <a:ext cx="4388053" cy="3627978"/>
            <a:chOff x="934444" y="-42339"/>
            <a:chExt cx="4388053" cy="3627978"/>
          </a:xfrm>
        </p:grpSpPr>
        <p:sp>
          <p:nvSpPr>
            <p:cNvPr id="114" name="Google Shape;114;p5"/>
            <p:cNvSpPr/>
            <p:nvPr/>
          </p:nvSpPr>
          <p:spPr>
            <a:xfrm>
              <a:off x="2049899" y="-42339"/>
              <a:ext cx="1842516" cy="2153606"/>
            </a:xfrm>
            <a:prstGeom prst="ellipse">
              <a:avLst/>
            </a:prstGeom>
            <a:solidFill>
              <a:srgbClr val="FFC000"/>
            </a:solidFill>
            <a:ln cap="flat" cmpd="sng" w="25400">
              <a:solidFill>
                <a:srgbClr val="97CCF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200" u="none" cap="none" strike="noStrike">
                <a:solidFill>
                  <a:srgbClr val="000000"/>
                </a:solidFill>
                <a:latin typeface="Fredoka One"/>
                <a:ea typeface="Fredoka One"/>
                <a:cs typeface="Fredoka One"/>
                <a:sym typeface="Fredoka One"/>
              </a:endParaRPr>
            </a:p>
          </p:txBody>
        </p:sp>
        <p:sp>
          <p:nvSpPr>
            <p:cNvPr id="115" name="Google Shape;115;p5"/>
            <p:cNvSpPr txBox="1"/>
            <p:nvPr/>
          </p:nvSpPr>
          <p:spPr>
            <a:xfrm>
              <a:off x="2262497" y="247568"/>
              <a:ext cx="1417320" cy="683355"/>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000"/>
                <a:buFont typeface="Arial"/>
                <a:buNone/>
              </a:pPr>
              <a:r>
                <a:rPr i="0" lang="en-US" sz="1800" u="none" cap="none" strike="noStrike">
                  <a:solidFill>
                    <a:schemeClr val="dk1"/>
                  </a:solidFill>
                  <a:latin typeface="Fredoka One"/>
                  <a:ea typeface="Fredoka One"/>
                  <a:cs typeface="Fredoka One"/>
                  <a:sym typeface="Fredoka One"/>
                </a:rPr>
                <a:t>Design of Program</a:t>
              </a:r>
              <a:endParaRPr i="0" sz="1800" u="none" cap="none" strike="noStrike">
                <a:solidFill>
                  <a:schemeClr val="dk1"/>
                </a:solidFill>
                <a:latin typeface="Fredoka One"/>
                <a:ea typeface="Fredoka One"/>
                <a:cs typeface="Fredoka One"/>
                <a:sym typeface="Fredoka One"/>
              </a:endParaRPr>
            </a:p>
          </p:txBody>
        </p:sp>
        <p:sp>
          <p:nvSpPr>
            <p:cNvPr id="116" name="Google Shape;116;p5"/>
            <p:cNvSpPr/>
            <p:nvPr/>
          </p:nvSpPr>
          <p:spPr>
            <a:xfrm>
              <a:off x="2611456" y="1023367"/>
              <a:ext cx="2711041" cy="1624583"/>
            </a:xfrm>
            <a:prstGeom prst="ellipse">
              <a:avLst/>
            </a:prstGeom>
            <a:solidFill>
              <a:srgbClr val="FEC1DF"/>
            </a:solidFill>
            <a:ln cap="flat" cmpd="sng" w="25400">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200" u="none" cap="none" strike="noStrike">
                <a:solidFill>
                  <a:srgbClr val="000000"/>
                </a:solidFill>
                <a:latin typeface="Fredoka One"/>
                <a:ea typeface="Fredoka One"/>
                <a:cs typeface="Fredoka One"/>
                <a:sym typeface="Fredoka One"/>
              </a:endParaRPr>
            </a:p>
          </p:txBody>
        </p:sp>
        <p:sp>
          <p:nvSpPr>
            <p:cNvPr id="117" name="Google Shape;117;p5"/>
            <p:cNvSpPr txBox="1"/>
            <p:nvPr/>
          </p:nvSpPr>
          <p:spPr>
            <a:xfrm>
              <a:off x="3501672" y="930925"/>
              <a:ext cx="1629600" cy="124980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000"/>
                <a:buFont typeface="Arial"/>
                <a:buNone/>
              </a:pPr>
              <a:r>
                <a:rPr i="0" lang="en-US" sz="1800" u="none" cap="none" strike="noStrike">
                  <a:solidFill>
                    <a:schemeClr val="dk1"/>
                  </a:solidFill>
                  <a:latin typeface="Fredoka One"/>
                  <a:ea typeface="Fredoka One"/>
                  <a:cs typeface="Fredoka One"/>
                  <a:sym typeface="Fredoka One"/>
                </a:rPr>
                <a:t>Assessments &amp; Monitoring</a:t>
              </a:r>
              <a:endParaRPr i="0" sz="1800" u="none" cap="none" strike="noStrike">
                <a:solidFill>
                  <a:schemeClr val="dk1"/>
                </a:solidFill>
                <a:latin typeface="Fredoka One"/>
                <a:ea typeface="Fredoka One"/>
                <a:cs typeface="Fredoka One"/>
                <a:sym typeface="Fredoka One"/>
              </a:endParaRPr>
            </a:p>
          </p:txBody>
        </p:sp>
        <p:sp>
          <p:nvSpPr>
            <p:cNvPr id="118" name="Google Shape;118;p5"/>
            <p:cNvSpPr/>
            <p:nvPr/>
          </p:nvSpPr>
          <p:spPr>
            <a:xfrm>
              <a:off x="2049899" y="1743123"/>
              <a:ext cx="1842516" cy="1842516"/>
            </a:xfrm>
            <a:prstGeom prst="ellipse">
              <a:avLst/>
            </a:prstGeom>
            <a:solidFill>
              <a:srgbClr val="9CC8FF"/>
            </a:solidFill>
            <a:ln cap="flat" cmpd="sng" w="25400">
              <a:solidFill>
                <a:srgbClr val="97CCF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200" u="none" cap="none" strike="noStrike">
                <a:solidFill>
                  <a:srgbClr val="000000"/>
                </a:solidFill>
                <a:latin typeface="Fredoka One"/>
                <a:ea typeface="Fredoka One"/>
                <a:cs typeface="Fredoka One"/>
                <a:sym typeface="Fredoka One"/>
              </a:endParaRPr>
            </a:p>
          </p:txBody>
        </p:sp>
        <p:sp>
          <p:nvSpPr>
            <p:cNvPr id="119" name="Google Shape;119;p5"/>
            <p:cNvSpPr txBox="1"/>
            <p:nvPr/>
          </p:nvSpPr>
          <p:spPr>
            <a:xfrm>
              <a:off x="2149401" y="2464151"/>
              <a:ext cx="1706700" cy="683400"/>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2100"/>
                <a:buFont typeface="Arial"/>
                <a:buNone/>
              </a:pPr>
              <a:r>
                <a:rPr i="0" lang="en-US" sz="1900" u="none" cap="none" strike="noStrike">
                  <a:solidFill>
                    <a:schemeClr val="dk1"/>
                  </a:solidFill>
                  <a:latin typeface="Fredoka One"/>
                  <a:ea typeface="Fredoka One"/>
                  <a:cs typeface="Fredoka One"/>
                  <a:sym typeface="Fredoka One"/>
                </a:rPr>
                <a:t>Parent Involvement</a:t>
              </a:r>
              <a:endParaRPr i="0" sz="1900" u="none" cap="none" strike="noStrike">
                <a:solidFill>
                  <a:schemeClr val="dk1"/>
                </a:solidFill>
                <a:latin typeface="Fredoka One"/>
                <a:ea typeface="Fredoka One"/>
                <a:cs typeface="Fredoka One"/>
                <a:sym typeface="Fredoka One"/>
              </a:endParaRPr>
            </a:p>
          </p:txBody>
        </p:sp>
        <p:sp>
          <p:nvSpPr>
            <p:cNvPr id="120" name="Google Shape;120;p5"/>
            <p:cNvSpPr/>
            <p:nvPr/>
          </p:nvSpPr>
          <p:spPr>
            <a:xfrm>
              <a:off x="934444" y="1128151"/>
              <a:ext cx="2365569" cy="1510273"/>
            </a:xfrm>
            <a:prstGeom prst="ellipse">
              <a:avLst/>
            </a:prstGeom>
            <a:solidFill>
              <a:srgbClr val="FFFF00"/>
            </a:solidFill>
            <a:ln cap="flat" cmpd="sng" w="25400">
              <a:solidFill>
                <a:srgbClr val="97CCF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sz="1200" u="none" cap="none" strike="noStrike">
                <a:solidFill>
                  <a:srgbClr val="000000"/>
                </a:solidFill>
                <a:latin typeface="Fredoka One"/>
                <a:ea typeface="Fredoka One"/>
                <a:cs typeface="Fredoka One"/>
                <a:sym typeface="Fredoka One"/>
              </a:endParaRPr>
            </a:p>
          </p:txBody>
        </p:sp>
        <p:sp>
          <p:nvSpPr>
            <p:cNvPr id="121" name="Google Shape;121;p5"/>
            <p:cNvSpPr txBox="1"/>
            <p:nvPr/>
          </p:nvSpPr>
          <p:spPr>
            <a:xfrm>
              <a:off x="1116411" y="1302413"/>
              <a:ext cx="909834" cy="1161748"/>
            </a:xfrm>
            <a:prstGeom prst="rect">
              <a:avLst/>
            </a:prstGeom>
            <a:noFill/>
            <a:ln>
              <a:noFill/>
            </a:ln>
          </p:spPr>
          <p:txBody>
            <a:bodyPr anchorCtr="0" anchor="ctr" bIns="0" lIns="0" spcFirstLastPara="1" rIns="0" wrap="square" tIns="0">
              <a:noAutofit/>
            </a:bodyPr>
            <a:lstStyle/>
            <a:p>
              <a:pPr indent="0" lvl="0" marL="0" marR="0" rtl="0" algn="just">
                <a:lnSpc>
                  <a:spcPct val="90000"/>
                </a:lnSpc>
                <a:spcBef>
                  <a:spcPts val="0"/>
                </a:spcBef>
                <a:spcAft>
                  <a:spcPts val="0"/>
                </a:spcAft>
                <a:buClr>
                  <a:srgbClr val="000000"/>
                </a:buClr>
                <a:buSzPts val="2100"/>
                <a:buFont typeface="Arial"/>
                <a:buNone/>
              </a:pPr>
              <a:r>
                <a:rPr i="0" lang="en-US" sz="1900" u="none" cap="none" strike="noStrike">
                  <a:solidFill>
                    <a:schemeClr val="dk1"/>
                  </a:solidFill>
                  <a:latin typeface="Fredoka One"/>
                  <a:ea typeface="Fredoka One"/>
                  <a:cs typeface="Fredoka One"/>
                  <a:sym typeface="Fredoka One"/>
                </a:rPr>
                <a:t>Annual Review</a:t>
              </a:r>
              <a:endParaRPr i="0" sz="1900" u="none" cap="none" strike="noStrike">
                <a:solidFill>
                  <a:schemeClr val="dk1"/>
                </a:solidFill>
                <a:latin typeface="Fredoka One"/>
                <a:ea typeface="Fredoka One"/>
                <a:cs typeface="Fredoka One"/>
                <a:sym typeface="Fredoka One"/>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6"/>
          <p:cNvSpPr txBox="1"/>
          <p:nvPr>
            <p:ph type="title"/>
          </p:nvPr>
        </p:nvSpPr>
        <p:spPr>
          <a:xfrm>
            <a:off x="1602581" y="1028700"/>
            <a:ext cx="6115050" cy="7429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Design of our Program</a:t>
            </a:r>
            <a:endParaRPr>
              <a:latin typeface="Fredoka One"/>
              <a:ea typeface="Fredoka One"/>
              <a:cs typeface="Fredoka One"/>
              <a:sym typeface="Fredoka One"/>
            </a:endParaRPr>
          </a:p>
        </p:txBody>
      </p:sp>
      <p:sp>
        <p:nvSpPr>
          <p:cNvPr id="128" name="Google Shape;128;p6"/>
          <p:cNvSpPr txBox="1"/>
          <p:nvPr>
            <p:ph idx="1" type="body"/>
          </p:nvPr>
        </p:nvSpPr>
        <p:spPr>
          <a:xfrm>
            <a:off x="1602575" y="1771650"/>
            <a:ext cx="6114900" cy="4161600"/>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100000"/>
              </a:lnSpc>
              <a:spcBef>
                <a:spcPts val="0"/>
              </a:spcBef>
              <a:spcAft>
                <a:spcPts val="0"/>
              </a:spcAft>
              <a:buClr>
                <a:schemeClr val="dk1"/>
              </a:buClr>
              <a:buSzPct val="100000"/>
              <a:buFont typeface="Arial"/>
              <a:buNone/>
            </a:pPr>
            <a:r>
              <a:t/>
            </a:r>
            <a:endParaRPr>
              <a:latin typeface="Fredoka One"/>
              <a:ea typeface="Fredoka One"/>
              <a:cs typeface="Fredoka One"/>
              <a:sym typeface="Fredoka One"/>
            </a:endParaRPr>
          </a:p>
          <a:p>
            <a:pPr indent="-257219" lvl="0" marL="257175" rtl="0" algn="l">
              <a:lnSpc>
                <a:spcPct val="90000"/>
              </a:lnSpc>
              <a:spcBef>
                <a:spcPts val="444"/>
              </a:spcBef>
              <a:spcAft>
                <a:spcPts val="0"/>
              </a:spcAft>
              <a:buClr>
                <a:schemeClr val="dk1"/>
              </a:buClr>
              <a:buSzPct val="100000"/>
              <a:buFont typeface="Fredoka One"/>
              <a:buChar char="•"/>
            </a:pPr>
            <a:r>
              <a:rPr lang="en-US" sz="2988">
                <a:latin typeface="Fredoka One"/>
                <a:ea typeface="Fredoka One"/>
                <a:cs typeface="Fredoka One"/>
                <a:sym typeface="Fredoka One"/>
              </a:rPr>
              <a:t>Schoolwide Program</a:t>
            </a:r>
            <a:endParaRPr sz="2988">
              <a:latin typeface="Fredoka One"/>
              <a:ea typeface="Fredoka One"/>
              <a:cs typeface="Fredoka One"/>
              <a:sym typeface="Fredoka One"/>
            </a:endParaRPr>
          </a:p>
          <a:p>
            <a:pPr indent="-183358" lvl="2" marL="857250" rtl="0" algn="l">
              <a:lnSpc>
                <a:spcPct val="90000"/>
              </a:lnSpc>
              <a:spcBef>
                <a:spcPts val="333"/>
              </a:spcBef>
              <a:spcAft>
                <a:spcPts val="0"/>
              </a:spcAft>
              <a:buClr>
                <a:schemeClr val="dk1"/>
              </a:buClr>
              <a:buSzPct val="100000"/>
              <a:buFont typeface="Fredoka One"/>
              <a:buChar char="•"/>
            </a:pPr>
            <a:r>
              <a:rPr i="1" lang="en-US" sz="2388">
                <a:latin typeface="Fredoka One"/>
                <a:ea typeface="Fredoka One"/>
                <a:cs typeface="Fredoka One"/>
                <a:sym typeface="Fredoka One"/>
              </a:rPr>
              <a:t>Schoolwide – all students</a:t>
            </a:r>
            <a:endParaRPr sz="2388">
              <a:latin typeface="Fredoka One"/>
              <a:ea typeface="Fredoka One"/>
              <a:cs typeface="Fredoka One"/>
              <a:sym typeface="Fredoka One"/>
            </a:endParaRPr>
          </a:p>
          <a:p>
            <a:pPr indent="0" lvl="0" marL="857250" rtl="0" algn="l">
              <a:lnSpc>
                <a:spcPct val="90000"/>
              </a:lnSpc>
              <a:spcBef>
                <a:spcPts val="333"/>
              </a:spcBef>
              <a:spcAft>
                <a:spcPts val="0"/>
              </a:spcAft>
              <a:buSzPct val="103639"/>
              <a:buNone/>
            </a:pPr>
            <a:r>
              <a:t/>
            </a:r>
            <a:endParaRPr sz="2988">
              <a:latin typeface="Fredoka One"/>
              <a:ea typeface="Fredoka One"/>
              <a:cs typeface="Fredoka One"/>
              <a:sym typeface="Fredoka One"/>
            </a:endParaRPr>
          </a:p>
          <a:p>
            <a:pPr indent="0" lvl="0" marL="257175" rtl="0" algn="l">
              <a:lnSpc>
                <a:spcPct val="90000"/>
              </a:lnSpc>
              <a:spcBef>
                <a:spcPts val="444"/>
              </a:spcBef>
              <a:spcAft>
                <a:spcPts val="0"/>
              </a:spcAft>
              <a:buSzPct val="103639"/>
              <a:buNone/>
            </a:pPr>
            <a:r>
              <a:rPr lang="en-US" sz="2988">
                <a:latin typeface="Fredoka One"/>
                <a:ea typeface="Fredoka One"/>
                <a:cs typeface="Fredoka One"/>
                <a:sym typeface="Fredoka One"/>
              </a:rPr>
              <a:t>Curriculum Utilized:  K-5</a:t>
            </a:r>
            <a:endParaRPr sz="2988">
              <a:latin typeface="Fredoka One"/>
              <a:ea typeface="Fredoka One"/>
              <a:cs typeface="Fredoka One"/>
              <a:sym typeface="Fredoka One"/>
            </a:endParaRPr>
          </a:p>
          <a:p>
            <a:pPr indent="0" lvl="0" marL="257175" rtl="0" algn="l">
              <a:lnSpc>
                <a:spcPct val="90000"/>
              </a:lnSpc>
              <a:spcBef>
                <a:spcPts val="444"/>
              </a:spcBef>
              <a:spcAft>
                <a:spcPts val="0"/>
              </a:spcAft>
              <a:buSzPct val="103639"/>
              <a:buNone/>
            </a:pPr>
            <a:r>
              <a:t/>
            </a:r>
            <a:endParaRPr sz="2988">
              <a:latin typeface="Fredoka One"/>
              <a:ea typeface="Fredoka One"/>
              <a:cs typeface="Fredoka One"/>
              <a:sym typeface="Fredoka One"/>
            </a:endParaRPr>
          </a:p>
          <a:p>
            <a:pPr indent="-199769" lvl="2" marL="857250" rtl="0" algn="l">
              <a:lnSpc>
                <a:spcPct val="90000"/>
              </a:lnSpc>
              <a:spcBef>
                <a:spcPts val="333"/>
              </a:spcBef>
              <a:spcAft>
                <a:spcPts val="0"/>
              </a:spcAft>
              <a:buClr>
                <a:schemeClr val="dk1"/>
              </a:buClr>
              <a:buSzPct val="100000"/>
              <a:buFont typeface="Fredoka One"/>
              <a:buChar char="•"/>
            </a:pPr>
            <a:r>
              <a:rPr lang="en-US" sz="2722">
                <a:latin typeface="Fredoka One"/>
                <a:ea typeface="Fredoka One"/>
                <a:cs typeface="Fredoka One"/>
                <a:sym typeface="Fredoka One"/>
              </a:rPr>
              <a:t>Benchmark Advanced </a:t>
            </a:r>
            <a:endParaRPr sz="2722">
              <a:latin typeface="Fredoka One"/>
              <a:ea typeface="Fredoka One"/>
              <a:cs typeface="Fredoka One"/>
              <a:sym typeface="Fredoka One"/>
            </a:endParaRPr>
          </a:p>
          <a:p>
            <a:pPr indent="-199770" lvl="2" marL="857250" rtl="0" algn="l">
              <a:lnSpc>
                <a:spcPct val="90000"/>
              </a:lnSpc>
              <a:spcBef>
                <a:spcPts val="333"/>
              </a:spcBef>
              <a:spcAft>
                <a:spcPts val="0"/>
              </a:spcAft>
              <a:buClr>
                <a:schemeClr val="dk1"/>
              </a:buClr>
              <a:buSzPct val="100000"/>
              <a:buFont typeface="Fredoka One"/>
              <a:buChar char="•"/>
            </a:pPr>
            <a:r>
              <a:rPr lang="en-US" sz="2722">
                <a:latin typeface="Fredoka One"/>
                <a:ea typeface="Fredoka One"/>
                <a:cs typeface="Fredoka One"/>
                <a:sym typeface="Fredoka One"/>
              </a:rPr>
              <a:t>Into Math: </a:t>
            </a:r>
            <a:r>
              <a:rPr lang="en-US" sz="2300">
                <a:solidFill>
                  <a:srgbClr val="212529"/>
                </a:solidFill>
                <a:highlight>
                  <a:srgbClr val="FFFFFF"/>
                </a:highlight>
                <a:latin typeface="Fredoka One"/>
                <a:ea typeface="Fredoka One"/>
                <a:cs typeface="Fredoka One"/>
                <a:sym typeface="Fredoka One"/>
              </a:rPr>
              <a:t>Houghton Mifflin Harcourt (HMH)</a:t>
            </a:r>
            <a:endParaRPr sz="2722">
              <a:latin typeface="Fredoka One"/>
              <a:ea typeface="Fredoka One"/>
              <a:cs typeface="Fredoka One"/>
              <a:sym typeface="Fredoka One"/>
            </a:endParaRPr>
          </a:p>
          <a:p>
            <a:pPr indent="0" lvl="0" marL="0" rtl="0" algn="l">
              <a:lnSpc>
                <a:spcPct val="90000"/>
              </a:lnSpc>
              <a:spcBef>
                <a:spcPts val="333"/>
              </a:spcBef>
              <a:spcAft>
                <a:spcPts val="0"/>
              </a:spcAft>
              <a:buSzPct val="113768"/>
              <a:buNone/>
            </a:pPr>
            <a:r>
              <a:t/>
            </a:r>
            <a:endParaRPr sz="2722">
              <a:latin typeface="Fredoka One"/>
              <a:ea typeface="Fredoka One"/>
              <a:cs typeface="Fredoka One"/>
              <a:sym typeface="Fredoka One"/>
            </a:endParaRPr>
          </a:p>
          <a:p>
            <a:pPr indent="0" lvl="0" marL="0" rtl="0" algn="l">
              <a:lnSpc>
                <a:spcPct val="90000"/>
              </a:lnSpc>
              <a:spcBef>
                <a:spcPts val="333"/>
              </a:spcBef>
              <a:spcAft>
                <a:spcPts val="0"/>
              </a:spcAft>
              <a:buSzPct val="113768"/>
              <a:buNone/>
            </a:pPr>
            <a:r>
              <a:rPr lang="en-US" sz="2722">
                <a:latin typeface="Fredoka One"/>
                <a:ea typeface="Fredoka One"/>
                <a:cs typeface="Fredoka One"/>
                <a:sym typeface="Fredoka One"/>
              </a:rPr>
              <a:t>Curriculum Utilized 6-8:</a:t>
            </a:r>
            <a:endParaRPr sz="2722">
              <a:latin typeface="Fredoka One"/>
              <a:ea typeface="Fredoka One"/>
              <a:cs typeface="Fredoka One"/>
              <a:sym typeface="Fredoka One"/>
            </a:endParaRPr>
          </a:p>
          <a:p>
            <a:pPr indent="0" lvl="0" marL="0" rtl="0" algn="l">
              <a:lnSpc>
                <a:spcPct val="90000"/>
              </a:lnSpc>
              <a:spcBef>
                <a:spcPts val="333"/>
              </a:spcBef>
              <a:spcAft>
                <a:spcPts val="0"/>
              </a:spcAft>
              <a:buSzPct val="113768"/>
              <a:buNone/>
            </a:pPr>
            <a:r>
              <a:t/>
            </a:r>
            <a:endParaRPr sz="2722">
              <a:latin typeface="Fredoka One"/>
              <a:ea typeface="Fredoka One"/>
              <a:cs typeface="Fredoka One"/>
              <a:sym typeface="Fredoka One"/>
            </a:endParaRPr>
          </a:p>
          <a:p>
            <a:pPr indent="-362646" lvl="0" marL="914400" rtl="0" algn="l">
              <a:lnSpc>
                <a:spcPct val="90000"/>
              </a:lnSpc>
              <a:spcBef>
                <a:spcPts val="333"/>
              </a:spcBef>
              <a:spcAft>
                <a:spcPts val="0"/>
              </a:spcAft>
              <a:buSzPct val="100000"/>
              <a:buFont typeface="Fredoka One"/>
              <a:buChar char="•"/>
            </a:pPr>
            <a:r>
              <a:rPr lang="en-US" sz="2722">
                <a:latin typeface="Fredoka One"/>
                <a:ea typeface="Fredoka One"/>
                <a:cs typeface="Fredoka One"/>
                <a:sym typeface="Fredoka One"/>
              </a:rPr>
              <a:t>Amplify</a:t>
            </a:r>
            <a:endParaRPr sz="2722">
              <a:latin typeface="Fredoka One"/>
              <a:ea typeface="Fredoka One"/>
              <a:cs typeface="Fredoka One"/>
              <a:sym typeface="Fredoka One"/>
            </a:endParaRPr>
          </a:p>
          <a:p>
            <a:pPr indent="-362646" lvl="0" marL="914400" rtl="0" algn="l">
              <a:lnSpc>
                <a:spcPct val="90000"/>
              </a:lnSpc>
              <a:spcBef>
                <a:spcPts val="0"/>
              </a:spcBef>
              <a:spcAft>
                <a:spcPts val="0"/>
              </a:spcAft>
              <a:buSzPct val="100000"/>
              <a:buFont typeface="Fredoka One"/>
              <a:buChar char="•"/>
            </a:pPr>
            <a:r>
              <a:rPr lang="en-US" sz="2722">
                <a:latin typeface="Fredoka One"/>
                <a:ea typeface="Fredoka One"/>
                <a:cs typeface="Fredoka One"/>
                <a:sym typeface="Fredoka One"/>
              </a:rPr>
              <a:t>Ed Gems</a:t>
            </a:r>
            <a:endParaRPr sz="2722">
              <a:latin typeface="Fredoka One"/>
              <a:ea typeface="Fredoka One"/>
              <a:cs typeface="Fredoka One"/>
              <a:sym typeface="Fredoka One"/>
            </a:endParaRPr>
          </a:p>
          <a:p>
            <a:pPr indent="0" lvl="0" marL="857250" rtl="0" algn="l">
              <a:lnSpc>
                <a:spcPct val="90000"/>
              </a:lnSpc>
              <a:spcBef>
                <a:spcPts val="333"/>
              </a:spcBef>
              <a:spcAft>
                <a:spcPts val="0"/>
              </a:spcAft>
              <a:buSzPct val="113310"/>
              <a:buNone/>
            </a:pPr>
            <a:r>
              <a:t/>
            </a:r>
            <a:endParaRPr sz="2733"/>
          </a:p>
          <a:p>
            <a:pPr indent="-116204" lvl="0" marL="257175" rtl="0" algn="l">
              <a:lnSpc>
                <a:spcPct val="100000"/>
              </a:lnSpc>
              <a:spcBef>
                <a:spcPts val="444"/>
              </a:spcBef>
              <a:spcAft>
                <a:spcPts val="0"/>
              </a:spcAft>
              <a:buClr>
                <a:schemeClr val="dk1"/>
              </a:buClr>
              <a:buSzPct val="100000"/>
              <a:buFont typeface="Arial"/>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7"/>
          <p:cNvSpPr txBox="1"/>
          <p:nvPr>
            <p:ph type="title"/>
          </p:nvPr>
        </p:nvSpPr>
        <p:spPr>
          <a:xfrm>
            <a:off x="1602581" y="1028700"/>
            <a:ext cx="6115050" cy="7429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Assessments &amp; Monitoring</a:t>
            </a:r>
            <a:endParaRPr>
              <a:latin typeface="Fredoka One"/>
              <a:ea typeface="Fredoka One"/>
              <a:cs typeface="Fredoka One"/>
              <a:sym typeface="Fredoka One"/>
            </a:endParaRPr>
          </a:p>
        </p:txBody>
      </p:sp>
      <p:sp>
        <p:nvSpPr>
          <p:cNvPr id="135" name="Google Shape;135;p7"/>
          <p:cNvSpPr txBox="1"/>
          <p:nvPr>
            <p:ph idx="1" type="body"/>
          </p:nvPr>
        </p:nvSpPr>
        <p:spPr>
          <a:xfrm>
            <a:off x="569675" y="1910200"/>
            <a:ext cx="8693700" cy="4153800"/>
          </a:xfrm>
          <a:prstGeom prst="rect">
            <a:avLst/>
          </a:prstGeom>
          <a:noFill/>
          <a:ln>
            <a:noFill/>
          </a:ln>
        </p:spPr>
        <p:txBody>
          <a:bodyPr anchorCtr="0" anchor="t" bIns="45700" lIns="91425" spcFirstLastPara="1" rIns="91425" wrap="square" tIns="45700">
            <a:noAutofit/>
          </a:bodyPr>
          <a:lstStyle/>
          <a:p>
            <a:pPr indent="-189865" lvl="0" marL="257175" rtl="0" algn="l">
              <a:lnSpc>
                <a:spcPct val="100000"/>
              </a:lnSpc>
              <a:spcBef>
                <a:spcPts val="0"/>
              </a:spcBef>
              <a:spcAft>
                <a:spcPts val="0"/>
              </a:spcAft>
              <a:buClr>
                <a:srgbClr val="B4BC4C"/>
              </a:buClr>
              <a:buSzPts val="1340"/>
              <a:buFont typeface="Fredoka One"/>
              <a:buChar char="•"/>
            </a:pPr>
            <a:r>
              <a:rPr lang="en-US" sz="2500">
                <a:latin typeface="Fredoka One"/>
                <a:ea typeface="Fredoka One"/>
                <a:cs typeface="Fredoka One"/>
                <a:sym typeface="Fredoka One"/>
              </a:rPr>
              <a:t>Assessments our school uses:</a:t>
            </a:r>
            <a:endParaRPr sz="2500">
              <a:latin typeface="Fredoka One"/>
              <a:ea typeface="Fredoka One"/>
              <a:cs typeface="Fredoka One"/>
              <a:sym typeface="Fredoka One"/>
            </a:endParaRPr>
          </a:p>
          <a:p>
            <a:pPr indent="-171132" lvl="1" marL="557212" rtl="0" algn="l">
              <a:lnSpc>
                <a:spcPct val="100000"/>
              </a:lnSpc>
              <a:spcBef>
                <a:spcPts val="550"/>
              </a:spcBef>
              <a:spcAft>
                <a:spcPts val="0"/>
              </a:spcAft>
              <a:buClr>
                <a:srgbClr val="79B5B0"/>
              </a:buClr>
              <a:buSzPts val="1420"/>
              <a:buFont typeface="Fredoka One"/>
              <a:buChar char="–"/>
            </a:pPr>
            <a:r>
              <a:rPr lang="en-US" sz="2200">
                <a:latin typeface="Fredoka One"/>
                <a:ea typeface="Fredoka One"/>
                <a:cs typeface="Fredoka One"/>
                <a:sym typeface="Fredoka One"/>
              </a:rPr>
              <a:t>SMARTER Balanced, Dibels Reading, MAP Growth, and  in-program check points</a:t>
            </a:r>
            <a:endParaRPr sz="2200">
              <a:latin typeface="Fredoka One"/>
              <a:ea typeface="Fredoka One"/>
              <a:cs typeface="Fredoka One"/>
              <a:sym typeface="Fredoka One"/>
            </a:endParaRPr>
          </a:p>
          <a:p>
            <a:pPr indent="-170180" lvl="0" marL="742950" rtl="0" algn="l">
              <a:lnSpc>
                <a:spcPct val="100000"/>
              </a:lnSpc>
              <a:spcBef>
                <a:spcPts val="550"/>
              </a:spcBef>
              <a:spcAft>
                <a:spcPts val="0"/>
              </a:spcAft>
              <a:buSzPts val="2400"/>
              <a:buNone/>
            </a:pPr>
            <a:r>
              <a:t/>
            </a:r>
            <a:endParaRPr sz="2200">
              <a:latin typeface="Fredoka One"/>
              <a:ea typeface="Fredoka One"/>
              <a:cs typeface="Fredoka One"/>
              <a:sym typeface="Fredoka One"/>
            </a:endParaRPr>
          </a:p>
          <a:p>
            <a:pPr indent="-189865" lvl="0" marL="257175" rtl="0" algn="l">
              <a:lnSpc>
                <a:spcPct val="100000"/>
              </a:lnSpc>
              <a:spcBef>
                <a:spcPts val="700"/>
              </a:spcBef>
              <a:spcAft>
                <a:spcPts val="0"/>
              </a:spcAft>
              <a:buClr>
                <a:srgbClr val="B4BC4C"/>
              </a:buClr>
              <a:buSzPts val="1340"/>
              <a:buFont typeface="Fredoka One"/>
              <a:buChar char="•"/>
            </a:pPr>
            <a:r>
              <a:rPr lang="en-US" sz="2500">
                <a:latin typeface="Fredoka One"/>
                <a:ea typeface="Fredoka One"/>
                <a:cs typeface="Fredoka One"/>
                <a:sym typeface="Fredoka One"/>
              </a:rPr>
              <a:t>Notification of your child’s assessment results</a:t>
            </a:r>
            <a:endParaRPr sz="2500">
              <a:latin typeface="Fredoka One"/>
              <a:ea typeface="Fredoka One"/>
              <a:cs typeface="Fredoka One"/>
              <a:sym typeface="Fredoka One"/>
            </a:endParaRPr>
          </a:p>
          <a:p>
            <a:pPr indent="-171132" lvl="1" marL="557212" rtl="0" algn="l">
              <a:lnSpc>
                <a:spcPct val="100000"/>
              </a:lnSpc>
              <a:spcBef>
                <a:spcPts val="550"/>
              </a:spcBef>
              <a:spcAft>
                <a:spcPts val="0"/>
              </a:spcAft>
              <a:buClr>
                <a:srgbClr val="79B5B0"/>
              </a:buClr>
              <a:buSzPts val="1420"/>
              <a:buFont typeface="Fredoka One"/>
              <a:buChar char="–"/>
            </a:pPr>
            <a:r>
              <a:rPr lang="en-US" sz="2200">
                <a:latin typeface="Fredoka One"/>
                <a:ea typeface="Fredoka One"/>
                <a:cs typeface="Fredoka One"/>
                <a:sym typeface="Fredoka One"/>
              </a:rPr>
              <a:t>SMARTER Balanced: reports sent home</a:t>
            </a:r>
            <a:endParaRPr sz="2200">
              <a:latin typeface="Fredoka One"/>
              <a:ea typeface="Fredoka One"/>
              <a:cs typeface="Fredoka One"/>
              <a:sym typeface="Fredoka One"/>
            </a:endParaRPr>
          </a:p>
          <a:p>
            <a:pPr indent="-171132" lvl="1" marL="557212" rtl="0" algn="l">
              <a:lnSpc>
                <a:spcPct val="100000"/>
              </a:lnSpc>
              <a:spcBef>
                <a:spcPts val="550"/>
              </a:spcBef>
              <a:spcAft>
                <a:spcPts val="0"/>
              </a:spcAft>
              <a:buClr>
                <a:srgbClr val="79B5B0"/>
              </a:buClr>
              <a:buSzPts val="1420"/>
              <a:buFont typeface="Fredoka One"/>
              <a:buChar char="–"/>
            </a:pPr>
            <a:r>
              <a:rPr lang="en-US" sz="2200">
                <a:latin typeface="Fredoka One"/>
                <a:ea typeface="Fredoka One"/>
                <a:cs typeface="Fredoka One"/>
                <a:sym typeface="Fredoka One"/>
              </a:rPr>
              <a:t>Dibels Reading &amp; in-program check points: distributed at conferences</a:t>
            </a:r>
            <a:endParaRPr sz="2200">
              <a:latin typeface="Fredoka One"/>
              <a:ea typeface="Fredoka One"/>
              <a:cs typeface="Fredoka One"/>
              <a:sym typeface="Fredoka One"/>
            </a:endParaRPr>
          </a:p>
          <a:p>
            <a:pPr indent="-170180" lvl="0" marL="742950" rtl="0" algn="l">
              <a:lnSpc>
                <a:spcPct val="100000"/>
              </a:lnSpc>
              <a:spcBef>
                <a:spcPts val="550"/>
              </a:spcBef>
              <a:spcAft>
                <a:spcPts val="0"/>
              </a:spcAft>
              <a:buSzPts val="2400"/>
              <a:buNone/>
            </a:pPr>
            <a:r>
              <a:t/>
            </a:r>
            <a:endParaRPr sz="2200">
              <a:latin typeface="Fredoka One"/>
              <a:ea typeface="Fredoka One"/>
              <a:cs typeface="Fredoka One"/>
              <a:sym typeface="Fredoka One"/>
            </a:endParaRPr>
          </a:p>
          <a:p>
            <a:pPr indent="-514985" lvl="0" marL="772160" rtl="0" algn="l">
              <a:lnSpc>
                <a:spcPct val="100000"/>
              </a:lnSpc>
              <a:spcBef>
                <a:spcPts val="700"/>
              </a:spcBef>
              <a:spcAft>
                <a:spcPts val="0"/>
              </a:spcAft>
              <a:buClr>
                <a:srgbClr val="B4BC4C"/>
              </a:buClr>
              <a:buSzPts val="1340"/>
              <a:buFont typeface="Fredoka One"/>
              <a:buChar char="•"/>
            </a:pPr>
            <a:r>
              <a:rPr lang="en-US" sz="2500">
                <a:latin typeface="Fredoka One"/>
                <a:ea typeface="Fredoka One"/>
                <a:cs typeface="Fredoka One"/>
                <a:sym typeface="Fredoka One"/>
              </a:rPr>
              <a:t>Progress monitoring process</a:t>
            </a:r>
            <a:endParaRPr sz="2500">
              <a:latin typeface="Fredoka One"/>
              <a:ea typeface="Fredoka One"/>
              <a:cs typeface="Fredoka One"/>
              <a:sym typeface="Fredoka One"/>
            </a:endParaRPr>
          </a:p>
          <a:p>
            <a:pPr indent="-250825" lvl="0" marL="257175" rtl="0" algn="l">
              <a:lnSpc>
                <a:spcPct val="100000"/>
              </a:lnSpc>
              <a:spcBef>
                <a:spcPts val="360"/>
              </a:spcBef>
              <a:spcAft>
                <a:spcPts val="0"/>
              </a:spcAft>
              <a:buSzPts val="1700"/>
              <a:buChar char="•"/>
            </a:pPr>
            <a:r>
              <a:t/>
            </a:r>
            <a:endParaRPr sz="17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8"/>
          <p:cNvSpPr txBox="1"/>
          <p:nvPr>
            <p:ph type="title"/>
          </p:nvPr>
        </p:nvSpPr>
        <p:spPr>
          <a:xfrm>
            <a:off x="1678781" y="561976"/>
            <a:ext cx="6115200" cy="838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a:latin typeface="Fredoka One"/>
                <a:ea typeface="Fredoka One"/>
                <a:cs typeface="Fredoka One"/>
                <a:sym typeface="Fredoka One"/>
              </a:rPr>
              <a:t>Parent’s Rights under ESEA</a:t>
            </a:r>
            <a:endParaRPr>
              <a:latin typeface="Fredoka One"/>
              <a:ea typeface="Fredoka One"/>
              <a:cs typeface="Fredoka One"/>
              <a:sym typeface="Fredoka One"/>
            </a:endParaRPr>
          </a:p>
        </p:txBody>
      </p:sp>
      <p:grpSp>
        <p:nvGrpSpPr>
          <p:cNvPr id="142" name="Google Shape;142;p8"/>
          <p:cNvGrpSpPr/>
          <p:nvPr/>
        </p:nvGrpSpPr>
        <p:grpSpPr>
          <a:xfrm>
            <a:off x="1181100" y="1676400"/>
            <a:ext cx="7552571" cy="3754591"/>
            <a:chOff x="0" y="0"/>
            <a:chExt cx="6457949" cy="3398127"/>
          </a:xfrm>
        </p:grpSpPr>
        <p:sp>
          <p:nvSpPr>
            <p:cNvPr id="143" name="Google Shape;143;p8"/>
            <p:cNvSpPr/>
            <p:nvPr/>
          </p:nvSpPr>
          <p:spPr>
            <a:xfrm>
              <a:off x="0" y="1019413"/>
              <a:ext cx="6457949" cy="1359217"/>
            </a:xfrm>
            <a:prstGeom prst="notchedRightArrow">
              <a:avLst>
                <a:gd fmla="val 50000" name="adj1"/>
                <a:gd fmla="val 50000" name="adj2"/>
              </a:avLst>
            </a:prstGeom>
            <a:solidFill>
              <a:srgbClr val="CACAC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44" name="Google Shape;144;p8"/>
            <p:cNvSpPr/>
            <p:nvPr/>
          </p:nvSpPr>
          <p:spPr>
            <a:xfrm>
              <a:off x="2094" y="0"/>
              <a:ext cx="1087088" cy="135921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45" name="Google Shape;145;p8"/>
            <p:cNvSpPr txBox="1"/>
            <p:nvPr/>
          </p:nvSpPr>
          <p:spPr>
            <a:xfrm>
              <a:off x="2095" y="0"/>
              <a:ext cx="1488600" cy="1359300"/>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i="0" lang="en-US" sz="1600" u="none" cap="none" strike="noStrike">
                  <a:solidFill>
                    <a:schemeClr val="dk1"/>
                  </a:solidFill>
                  <a:latin typeface="Fredoka One"/>
                  <a:ea typeface="Fredoka One"/>
                  <a:cs typeface="Fredoka One"/>
                  <a:sym typeface="Fredoka One"/>
                </a:rPr>
                <a:t>Right to request teacher qualifications</a:t>
              </a:r>
              <a:endParaRPr i="0" sz="1600" u="none" cap="none" strike="noStrike">
                <a:solidFill>
                  <a:schemeClr val="dk1"/>
                </a:solidFill>
                <a:latin typeface="Fredoka One"/>
                <a:ea typeface="Fredoka One"/>
                <a:cs typeface="Fredoka One"/>
                <a:sym typeface="Fredoka One"/>
              </a:endParaRPr>
            </a:p>
          </p:txBody>
        </p:sp>
        <p:sp>
          <p:nvSpPr>
            <p:cNvPr id="146" name="Google Shape;146;p8"/>
            <p:cNvSpPr/>
            <p:nvPr/>
          </p:nvSpPr>
          <p:spPr>
            <a:xfrm>
              <a:off x="375736" y="1529119"/>
              <a:ext cx="339804" cy="339804"/>
            </a:xfrm>
            <a:prstGeom prst="ellipse">
              <a:avLst/>
            </a:prstGeom>
            <a:solidFill>
              <a:srgbClr val="97CCFE"/>
            </a:solidFill>
            <a:ln cap="flat" cmpd="sng" w="254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47" name="Google Shape;147;p8"/>
            <p:cNvSpPr/>
            <p:nvPr/>
          </p:nvSpPr>
          <p:spPr>
            <a:xfrm>
              <a:off x="1126360" y="2038826"/>
              <a:ext cx="1068217" cy="135921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48" name="Google Shape;148;p8"/>
            <p:cNvSpPr txBox="1"/>
            <p:nvPr/>
          </p:nvSpPr>
          <p:spPr>
            <a:xfrm>
              <a:off x="1126357" y="2038827"/>
              <a:ext cx="1331700" cy="1359300"/>
            </a:xfrm>
            <a:prstGeom prst="rect">
              <a:avLst/>
            </a:prstGeom>
            <a:noFill/>
            <a:ln>
              <a:noFill/>
            </a:ln>
          </p:spPr>
          <p:txBody>
            <a:bodyPr anchorCtr="0" anchor="t" bIns="99550" lIns="99550" spcFirstLastPara="1" rIns="99550" wrap="square" tIns="99550">
              <a:noAutofit/>
            </a:bodyPr>
            <a:lstStyle/>
            <a:p>
              <a:pPr indent="0" lvl="0" marL="0" marR="0" rtl="0" algn="ctr">
                <a:lnSpc>
                  <a:spcPct val="90000"/>
                </a:lnSpc>
                <a:spcBef>
                  <a:spcPts val="0"/>
                </a:spcBef>
                <a:spcAft>
                  <a:spcPts val="0"/>
                </a:spcAft>
                <a:buClr>
                  <a:srgbClr val="000000"/>
                </a:buClr>
                <a:buSzPts val="1400"/>
                <a:buFont typeface="Arial"/>
                <a:buNone/>
              </a:pPr>
              <a:r>
                <a:rPr i="0" lang="en-US" u="none" cap="none" strike="noStrike">
                  <a:solidFill>
                    <a:schemeClr val="dk1"/>
                  </a:solidFill>
                  <a:latin typeface="Fredoka One"/>
                  <a:ea typeface="Fredoka One"/>
                  <a:cs typeface="Fredoka One"/>
                  <a:sym typeface="Fredoka One"/>
                </a:rPr>
                <a:t>Request opportunities to meet regularly with staff for parent involvement</a:t>
              </a:r>
              <a:endParaRPr i="0" u="none" cap="none" strike="noStrike">
                <a:solidFill>
                  <a:schemeClr val="dk1"/>
                </a:solidFill>
                <a:latin typeface="Fredoka One"/>
                <a:ea typeface="Fredoka One"/>
                <a:cs typeface="Fredoka One"/>
                <a:sym typeface="Fredoka One"/>
              </a:endParaRPr>
            </a:p>
          </p:txBody>
        </p:sp>
        <p:sp>
          <p:nvSpPr>
            <p:cNvPr id="149" name="Google Shape;149;p8"/>
            <p:cNvSpPr/>
            <p:nvPr/>
          </p:nvSpPr>
          <p:spPr>
            <a:xfrm>
              <a:off x="1490566" y="1529119"/>
              <a:ext cx="339804" cy="339804"/>
            </a:xfrm>
            <a:prstGeom prst="ellipse">
              <a:avLst/>
            </a:prstGeom>
            <a:solidFill>
              <a:srgbClr val="97CCFE"/>
            </a:solidFill>
            <a:ln cap="flat" cmpd="sng" w="254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0" name="Google Shape;150;p8"/>
            <p:cNvSpPr/>
            <p:nvPr/>
          </p:nvSpPr>
          <p:spPr>
            <a:xfrm>
              <a:off x="2231754" y="0"/>
              <a:ext cx="1207713" cy="135921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1" name="Google Shape;151;p8"/>
            <p:cNvSpPr txBox="1"/>
            <p:nvPr/>
          </p:nvSpPr>
          <p:spPr>
            <a:xfrm>
              <a:off x="2231754" y="0"/>
              <a:ext cx="1207713" cy="1359217"/>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i="0" lang="en-US" sz="1600" u="none" cap="none" strike="noStrike">
                  <a:solidFill>
                    <a:schemeClr val="dk1"/>
                  </a:solidFill>
                  <a:latin typeface="Fredoka One"/>
                  <a:ea typeface="Fredoka One"/>
                  <a:cs typeface="Fredoka One"/>
                  <a:sym typeface="Fredoka One"/>
                </a:rPr>
                <a:t>Participate in decisions affecting your child</a:t>
              </a:r>
              <a:endParaRPr i="0" u="none" cap="none" strike="noStrike">
                <a:solidFill>
                  <a:srgbClr val="000000"/>
                </a:solidFill>
                <a:latin typeface="Fredoka One"/>
                <a:ea typeface="Fredoka One"/>
                <a:cs typeface="Fredoka One"/>
                <a:sym typeface="Fredoka One"/>
              </a:endParaRPr>
            </a:p>
          </p:txBody>
        </p:sp>
        <p:sp>
          <p:nvSpPr>
            <p:cNvPr id="152" name="Google Shape;152;p8"/>
            <p:cNvSpPr/>
            <p:nvPr/>
          </p:nvSpPr>
          <p:spPr>
            <a:xfrm>
              <a:off x="2665709" y="1529119"/>
              <a:ext cx="339804" cy="339804"/>
            </a:xfrm>
            <a:prstGeom prst="ellipse">
              <a:avLst/>
            </a:prstGeom>
            <a:solidFill>
              <a:srgbClr val="97CCFE"/>
            </a:solidFill>
            <a:ln cap="flat" cmpd="sng" w="254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3" name="Google Shape;153;p8"/>
            <p:cNvSpPr/>
            <p:nvPr/>
          </p:nvSpPr>
          <p:spPr>
            <a:xfrm>
              <a:off x="3476645" y="2038826"/>
              <a:ext cx="964618" cy="135921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4" name="Google Shape;154;p8"/>
            <p:cNvSpPr txBox="1"/>
            <p:nvPr/>
          </p:nvSpPr>
          <p:spPr>
            <a:xfrm>
              <a:off x="3476632" y="2038827"/>
              <a:ext cx="1331700" cy="1359300"/>
            </a:xfrm>
            <a:prstGeom prst="rect">
              <a:avLst/>
            </a:prstGeom>
            <a:noFill/>
            <a:ln>
              <a:noFill/>
            </a:ln>
          </p:spPr>
          <p:txBody>
            <a:bodyPr anchorCtr="0" anchor="t" bIns="99550" lIns="99550" spcFirstLastPara="1" rIns="99550" wrap="square" tIns="99550">
              <a:noAutofit/>
            </a:bodyPr>
            <a:lstStyle/>
            <a:p>
              <a:pPr indent="0" lvl="0" marL="0" marR="0" rtl="0" algn="ctr">
                <a:lnSpc>
                  <a:spcPct val="90000"/>
                </a:lnSpc>
                <a:spcBef>
                  <a:spcPts val="0"/>
                </a:spcBef>
                <a:spcAft>
                  <a:spcPts val="0"/>
                </a:spcAft>
                <a:buClr>
                  <a:srgbClr val="000000"/>
                </a:buClr>
                <a:buSzPts val="1400"/>
                <a:buFont typeface="Arial"/>
                <a:buNone/>
              </a:pPr>
              <a:r>
                <a:rPr i="0" lang="en-US" u="none" cap="none" strike="noStrike">
                  <a:solidFill>
                    <a:schemeClr val="dk1"/>
                  </a:solidFill>
                  <a:latin typeface="Fredoka One"/>
                  <a:ea typeface="Fredoka One"/>
                  <a:cs typeface="Fredoka One"/>
                  <a:sym typeface="Fredoka One"/>
                </a:rPr>
                <a:t>Review school’s Title I-A plan and make suggestions</a:t>
              </a:r>
              <a:endParaRPr i="0" u="none" cap="none" strike="noStrike">
                <a:solidFill>
                  <a:schemeClr val="dk1"/>
                </a:solidFill>
                <a:latin typeface="Fredoka One"/>
                <a:ea typeface="Fredoka One"/>
                <a:cs typeface="Fredoka One"/>
                <a:sym typeface="Fredoka One"/>
              </a:endParaRPr>
            </a:p>
          </p:txBody>
        </p:sp>
        <p:sp>
          <p:nvSpPr>
            <p:cNvPr id="155" name="Google Shape;155;p8"/>
            <p:cNvSpPr/>
            <p:nvPr/>
          </p:nvSpPr>
          <p:spPr>
            <a:xfrm>
              <a:off x="3789052" y="1529119"/>
              <a:ext cx="339804" cy="339804"/>
            </a:xfrm>
            <a:prstGeom prst="ellipse">
              <a:avLst/>
            </a:prstGeom>
            <a:solidFill>
              <a:srgbClr val="97CCFE"/>
            </a:solidFill>
            <a:ln cap="flat" cmpd="sng" w="254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6" name="Google Shape;156;p8"/>
            <p:cNvSpPr/>
            <p:nvPr/>
          </p:nvSpPr>
          <p:spPr>
            <a:xfrm>
              <a:off x="4478441" y="0"/>
              <a:ext cx="1331618" cy="135921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sp>
          <p:nvSpPr>
            <p:cNvPr id="157" name="Google Shape;157;p8"/>
            <p:cNvSpPr txBox="1"/>
            <p:nvPr/>
          </p:nvSpPr>
          <p:spPr>
            <a:xfrm>
              <a:off x="4478441" y="0"/>
              <a:ext cx="1331618" cy="1359217"/>
            </a:xfrm>
            <a:prstGeom prst="rect">
              <a:avLst/>
            </a:prstGeom>
            <a:noFill/>
            <a:ln>
              <a:noFill/>
            </a:ln>
          </p:spPr>
          <p:txBody>
            <a:bodyPr anchorCtr="0" anchor="b" bIns="113775" lIns="113775" spcFirstLastPara="1" rIns="113775" wrap="square" tIns="113775">
              <a:noAutofit/>
            </a:bodyPr>
            <a:lstStyle/>
            <a:p>
              <a:pPr indent="0" lvl="0" marL="0" marR="0" rtl="0" algn="ctr">
                <a:lnSpc>
                  <a:spcPct val="90000"/>
                </a:lnSpc>
                <a:spcBef>
                  <a:spcPts val="0"/>
                </a:spcBef>
                <a:spcAft>
                  <a:spcPts val="0"/>
                </a:spcAft>
                <a:buClr>
                  <a:srgbClr val="000000"/>
                </a:buClr>
                <a:buSzPts val="1600"/>
                <a:buFont typeface="Arial"/>
                <a:buNone/>
              </a:pPr>
              <a:r>
                <a:rPr i="0" lang="en-US" sz="1600" u="none" cap="none" strike="noStrike">
                  <a:solidFill>
                    <a:schemeClr val="dk1"/>
                  </a:solidFill>
                  <a:latin typeface="Fredoka One"/>
                  <a:ea typeface="Fredoka One"/>
                  <a:cs typeface="Fredoka One"/>
                  <a:sym typeface="Fredoka One"/>
                </a:rPr>
                <a:t>Participate in school activities</a:t>
              </a:r>
              <a:endParaRPr i="0" sz="1600" u="none" cap="none" strike="noStrike">
                <a:solidFill>
                  <a:schemeClr val="dk1"/>
                </a:solidFill>
                <a:latin typeface="Fredoka One"/>
                <a:ea typeface="Fredoka One"/>
                <a:cs typeface="Fredoka One"/>
                <a:sym typeface="Fredoka One"/>
              </a:endParaRPr>
            </a:p>
          </p:txBody>
        </p:sp>
        <p:sp>
          <p:nvSpPr>
            <p:cNvPr id="158" name="Google Shape;158;p8"/>
            <p:cNvSpPr/>
            <p:nvPr/>
          </p:nvSpPr>
          <p:spPr>
            <a:xfrm>
              <a:off x="4974348" y="1529119"/>
              <a:ext cx="339804" cy="339804"/>
            </a:xfrm>
            <a:prstGeom prst="ellipse">
              <a:avLst/>
            </a:prstGeom>
            <a:solidFill>
              <a:srgbClr val="97CCFE"/>
            </a:solidFill>
            <a:ln cap="flat" cmpd="sng" w="2540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i="0" u="none" cap="none" strike="noStrike">
                <a:solidFill>
                  <a:srgbClr val="000000"/>
                </a:solidFill>
                <a:latin typeface="Fredoka One"/>
                <a:ea typeface="Fredoka One"/>
                <a:cs typeface="Fredoka One"/>
                <a:sym typeface="Fredoka One"/>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9"/>
          <p:cNvSpPr txBox="1"/>
          <p:nvPr>
            <p:ph type="title"/>
          </p:nvPr>
        </p:nvSpPr>
        <p:spPr>
          <a:xfrm>
            <a:off x="1602581" y="1028700"/>
            <a:ext cx="6115050" cy="74295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556"/>
              <a:buNone/>
            </a:pPr>
            <a:r>
              <a:rPr lang="en-US">
                <a:latin typeface="Fredoka One"/>
                <a:ea typeface="Fredoka One"/>
                <a:cs typeface="Fredoka One"/>
                <a:sym typeface="Fredoka One"/>
              </a:rPr>
              <a:t>   Important Dates / Upcoming Events</a:t>
            </a:r>
            <a:endParaRPr>
              <a:latin typeface="Fredoka One"/>
              <a:ea typeface="Fredoka One"/>
              <a:cs typeface="Fredoka One"/>
              <a:sym typeface="Fredoka One"/>
            </a:endParaRPr>
          </a:p>
        </p:txBody>
      </p:sp>
      <p:sp>
        <p:nvSpPr>
          <p:cNvPr id="165" name="Google Shape;165;p9"/>
          <p:cNvSpPr txBox="1"/>
          <p:nvPr>
            <p:ph idx="1" type="body"/>
          </p:nvPr>
        </p:nvSpPr>
        <p:spPr>
          <a:xfrm>
            <a:off x="2114550" y="2095501"/>
            <a:ext cx="5543700" cy="3512400"/>
          </a:xfrm>
          <a:prstGeom prst="rect">
            <a:avLst/>
          </a:prstGeom>
          <a:noFill/>
          <a:ln>
            <a:noFill/>
          </a:ln>
        </p:spPr>
        <p:txBody>
          <a:bodyPr anchorCtr="0" anchor="t" bIns="45700" lIns="91425" spcFirstLastPara="1" rIns="91425" wrap="square" tIns="45700">
            <a:noAutofit/>
          </a:bodyPr>
          <a:lstStyle/>
          <a:p>
            <a:pPr indent="-257175" lvl="0" marL="257175" rtl="0" algn="l">
              <a:spcBef>
                <a:spcPts val="0"/>
              </a:spcBef>
              <a:spcAft>
                <a:spcPts val="0"/>
              </a:spcAft>
              <a:buSzPts val="2400"/>
              <a:buFont typeface="Fredoka One"/>
              <a:buChar char="•"/>
            </a:pPr>
            <a:r>
              <a:rPr lang="en-US">
                <a:latin typeface="Fredoka One"/>
                <a:ea typeface="Fredoka One"/>
                <a:cs typeface="Fredoka One"/>
                <a:sym typeface="Fredoka One"/>
              </a:rPr>
              <a:t>Literacy Nights</a:t>
            </a:r>
            <a:endParaRPr>
              <a:latin typeface="Fredoka One"/>
              <a:ea typeface="Fredoka One"/>
              <a:cs typeface="Fredoka One"/>
              <a:sym typeface="Fredoka One"/>
            </a:endParaRPr>
          </a:p>
          <a:p>
            <a:pPr indent="-257175" lvl="0" marL="257175" rtl="0" algn="l">
              <a:spcBef>
                <a:spcPts val="480"/>
              </a:spcBef>
              <a:spcAft>
                <a:spcPts val="0"/>
              </a:spcAft>
              <a:buSzPts val="2400"/>
              <a:buFont typeface="Fredoka One"/>
              <a:buChar char="•"/>
            </a:pPr>
            <a:r>
              <a:rPr lang="en-US">
                <a:latin typeface="Fredoka One"/>
                <a:ea typeface="Fredoka One"/>
                <a:cs typeface="Fredoka One"/>
                <a:sym typeface="Fredoka One"/>
              </a:rPr>
              <a:t>Math Nights</a:t>
            </a:r>
            <a:endParaRPr>
              <a:latin typeface="Fredoka One"/>
              <a:ea typeface="Fredoka One"/>
              <a:cs typeface="Fredoka One"/>
              <a:sym typeface="Fredoka One"/>
            </a:endParaRPr>
          </a:p>
          <a:p>
            <a:pPr indent="-257175" lvl="0" marL="257175" rtl="0" algn="l">
              <a:spcBef>
                <a:spcPts val="480"/>
              </a:spcBef>
              <a:spcAft>
                <a:spcPts val="0"/>
              </a:spcAft>
              <a:buSzPts val="2400"/>
              <a:buFont typeface="Fredoka One"/>
              <a:buChar char="•"/>
            </a:pPr>
            <a:r>
              <a:rPr lang="en-US">
                <a:latin typeface="Fredoka One"/>
                <a:ea typeface="Fredoka One"/>
                <a:cs typeface="Fredoka One"/>
                <a:sym typeface="Fredoka One"/>
              </a:rPr>
              <a:t>Parent/Teacher Conferences</a:t>
            </a:r>
            <a:endParaRPr>
              <a:latin typeface="Fredoka One"/>
              <a:ea typeface="Fredoka One"/>
              <a:cs typeface="Fredoka One"/>
              <a:sym typeface="Fredoka One"/>
            </a:endParaRPr>
          </a:p>
          <a:p>
            <a:pPr indent="0" lvl="0" marL="0" rtl="0" algn="l">
              <a:spcBef>
                <a:spcPts val="480"/>
              </a:spcBef>
              <a:spcAft>
                <a:spcPts val="0"/>
              </a:spcAft>
              <a:buNone/>
            </a:pPr>
            <a:r>
              <a:t/>
            </a:r>
            <a:endParaRPr/>
          </a:p>
          <a:p>
            <a:pPr indent="0" lvl="0" marL="0" rtl="0" algn="l">
              <a:spcBef>
                <a:spcPts val="480"/>
              </a:spcBef>
              <a:spcAft>
                <a:spcPts val="0"/>
              </a:spcAft>
              <a:buNone/>
            </a:pPr>
            <a:r>
              <a:t/>
            </a:r>
            <a:endParaRPr>
              <a:latin typeface="Fredoka One"/>
              <a:ea typeface="Fredoka One"/>
              <a:cs typeface="Fredoka One"/>
              <a:sym typeface="Fredoka One"/>
            </a:endParaRPr>
          </a:p>
        </p:txBody>
      </p:sp>
    </p:spTree>
  </p:cSld>
  <p:clrMapOvr>
    <a:masterClrMapping/>
  </p:clrMapOvr>
</p:sld>
</file>

<file path=ppt/theme/theme1.xml><?xml version="1.0" encoding="utf-8"?>
<a:theme xmlns:a="http://schemas.openxmlformats.org/drawingml/2006/main" xmlns:r="http://schemas.openxmlformats.org/officeDocument/2006/relationships"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2017-12-13T14:57:58Z</dcterms:created>
  <dc:creator>PLUMB Lisa - ODE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0x0101002AF814BF92E778478ADCFE32F66D432D</vt:lpwstr>
  </property>
</Properties>
</file>